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7" r:id="rId3"/>
    <p:sldId id="309" r:id="rId4"/>
    <p:sldId id="358" r:id="rId5"/>
    <p:sldId id="359" r:id="rId6"/>
    <p:sldId id="360" r:id="rId7"/>
    <p:sldId id="361" r:id="rId8"/>
    <p:sldId id="362" r:id="rId9"/>
    <p:sldId id="363" r:id="rId10"/>
    <p:sldId id="364" r:id="rId11"/>
    <p:sldId id="365" r:id="rId12"/>
    <p:sldId id="366" r:id="rId13"/>
    <p:sldId id="367" r:id="rId14"/>
    <p:sldId id="308" r:id="rId15"/>
    <p:sldId id="273" r:id="rId16"/>
    <p:sldId id="330" r:id="rId17"/>
    <p:sldId id="331" r:id="rId18"/>
    <p:sldId id="332" r:id="rId19"/>
    <p:sldId id="333" r:id="rId20"/>
    <p:sldId id="334" r:id="rId21"/>
    <p:sldId id="297" r:id="rId22"/>
    <p:sldId id="335" r:id="rId23"/>
    <p:sldId id="336" r:id="rId24"/>
    <p:sldId id="260" r:id="rId25"/>
    <p:sldId id="337" r:id="rId26"/>
    <p:sldId id="288" r:id="rId27"/>
    <p:sldId id="338" r:id="rId28"/>
    <p:sldId id="368" r:id="rId29"/>
    <p:sldId id="369" r:id="rId30"/>
    <p:sldId id="290" r:id="rId31"/>
    <p:sldId id="339" r:id="rId32"/>
    <p:sldId id="303" r:id="rId33"/>
  </p:sldIdLst>
  <p:sldSz cx="9144000" cy="5143500" type="screen16x9"/>
  <p:notesSz cx="6858000" cy="9144000"/>
  <p:custDataLst>
    <p:tags r:id="rId38"/>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C07D"/>
    <a:srgbClr val="FF9900"/>
    <a:srgbClr val="68A672"/>
    <a:srgbClr val="B2D76E"/>
    <a:srgbClr val="E24E4E"/>
    <a:srgbClr val="F4B248"/>
    <a:srgbClr val="3E5F45"/>
    <a:srgbClr val="FAA513"/>
    <a:srgbClr val="AE937E"/>
    <a:srgbClr val="F3DD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2" d="100"/>
          <a:sy n="92" d="100"/>
        </p:scale>
        <p:origin x="756" y="72"/>
      </p:cViewPr>
      <p:guideLst>
        <p:guide orient="horz" pos="1512"/>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gs" Target="tags/tag11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6B9A8F0-FD03-4A42-B399-DD1847CF3B9C}" type="doc">
      <dgm:prSet loTypeId="urn:microsoft.com/office/officeart/2009/3/layout/StepUpProcess" loCatId="process" qsTypeId="urn:microsoft.com/office/officeart/2005/8/quickstyle/simple1" qsCatId="simple" csTypeId="urn:microsoft.com/office/officeart/2005/8/colors/colorful2" csCatId="accent1" phldr="0"/>
      <dgm:spPr/>
      <dgm:t>
        <a:bodyPr/>
        <a:p>
          <a:endParaRPr lang="zh-CN" altLang="en-US"/>
        </a:p>
      </dgm:t>
    </dgm:pt>
    <dgm:pt modelId="{6BD16D8A-5653-4713-A20F-D0BDA852D54F}">
      <dgm:prSet phldrT="[文本]" phldr="0" custT="1"/>
      <dgm:spPr/>
      <dgm:t>
        <a:bodyPr vert="horz" wrap="square"/>
        <a:p>
          <a:pPr>
            <a:lnSpc>
              <a:spcPct val="100000"/>
            </a:lnSpc>
            <a:spcBef>
              <a:spcPct val="0"/>
            </a:spcBef>
            <a:spcAft>
              <a:spcPct val="35000"/>
            </a:spcAft>
          </a:pPr>
          <a:r>
            <a:rPr lang="zh-CN" altLang="en-US" sz="2400"/>
            <a:t>前期</a:t>
          </a:r>
          <a:r>
            <a:rPr lang="zh-CN" altLang="en-US" sz="2400"/>
            <a:t/>
          </a:r>
          <a:endParaRPr lang="zh-CN" altLang="en-US" sz="2400"/>
        </a:p>
      </dgm:t>
    </dgm:pt>
    <dgm:pt modelId="{BA930810-751F-4A79-8FB0-11E4409DC6E9}" cxnId="{AD3C2A12-A694-4A5C-881E-D4A676F928A2}" type="parTrans">
      <dgm:prSet/>
      <dgm:spPr/>
      <dgm:t>
        <a:bodyPr/>
        <a:p>
          <a:endParaRPr lang="zh-CN" altLang="en-US"/>
        </a:p>
      </dgm:t>
    </dgm:pt>
    <dgm:pt modelId="{C8BA2AF4-FE08-4CC9-B85D-A33B6D14188C}" cxnId="{AD3C2A12-A694-4A5C-881E-D4A676F928A2}" type="sibTrans">
      <dgm:prSet/>
      <dgm:spPr/>
      <dgm:t>
        <a:bodyPr/>
        <a:p>
          <a:endParaRPr lang="zh-CN" altLang="en-US"/>
        </a:p>
      </dgm:t>
    </dgm:pt>
    <dgm:pt modelId="{1FCF0387-0431-424F-8912-B70996C7CAD2}">
      <dgm:prSet phldrT="[文本]" phldr="0" custT="1"/>
      <dgm:spPr/>
      <dgm:t>
        <a:bodyPr vert="horz" wrap="square"/>
        <a:p>
          <a:pPr>
            <a:lnSpc>
              <a:spcPct val="100000"/>
            </a:lnSpc>
            <a:spcBef>
              <a:spcPct val="0"/>
            </a:spcBef>
            <a:spcAft>
              <a:spcPct val="35000"/>
            </a:spcAft>
          </a:pPr>
          <a:r>
            <a:rPr lang="zh-CN" altLang="en-US" sz="2400"/>
            <a:t>中期</a:t>
          </a:r>
          <a:r>
            <a:rPr lang="zh-CN" altLang="en-US" sz="2400"/>
            <a:t/>
          </a:r>
          <a:endParaRPr lang="zh-CN" altLang="en-US" sz="2400"/>
        </a:p>
      </dgm:t>
    </dgm:pt>
    <dgm:pt modelId="{21A66327-93DC-4FD4-AE8A-8F24FCE05CDE}" cxnId="{5C805702-FFB8-4E60-94DC-A0EBAB6A08CB}" type="parTrans">
      <dgm:prSet/>
      <dgm:spPr/>
      <dgm:t>
        <a:bodyPr/>
        <a:p>
          <a:endParaRPr lang="zh-CN" altLang="en-US"/>
        </a:p>
      </dgm:t>
    </dgm:pt>
    <dgm:pt modelId="{1ACD84AE-35B3-4501-8CB5-7896D190196E}" cxnId="{5C805702-FFB8-4E60-94DC-A0EBAB6A08CB}" type="sibTrans">
      <dgm:prSet/>
      <dgm:spPr/>
      <dgm:t>
        <a:bodyPr/>
        <a:p>
          <a:endParaRPr lang="zh-CN" altLang="en-US"/>
        </a:p>
      </dgm:t>
    </dgm:pt>
    <dgm:pt modelId="{FE0953B8-219F-448F-96B3-4A0C1E3EC459}">
      <dgm:prSet phldrT="[文本]" phldr="0" custT="1"/>
      <dgm:spPr/>
      <dgm:t>
        <a:bodyPr vert="horz" wrap="square"/>
        <a:p>
          <a:pPr>
            <a:lnSpc>
              <a:spcPct val="100000"/>
            </a:lnSpc>
            <a:spcBef>
              <a:spcPct val="0"/>
            </a:spcBef>
            <a:spcAft>
              <a:spcPct val="35000"/>
            </a:spcAft>
          </a:pPr>
          <a:r>
            <a:rPr lang="zh-CN" altLang="en-US" sz="2400"/>
            <a:t>后期</a:t>
          </a:r>
          <a:r>
            <a:rPr lang="zh-CN" altLang="en-US" sz="2400"/>
            <a:t/>
          </a:r>
          <a:endParaRPr lang="zh-CN" altLang="en-US" sz="2400"/>
        </a:p>
      </dgm:t>
    </dgm:pt>
    <dgm:pt modelId="{5707F94D-B8B5-466C-96D1-E1A9A5D090C9}" cxnId="{CB4B59F8-8EE1-4678-B19F-81EDDEC8418D}" type="parTrans">
      <dgm:prSet/>
      <dgm:spPr/>
      <dgm:t>
        <a:bodyPr/>
        <a:p>
          <a:endParaRPr lang="zh-CN" altLang="en-US"/>
        </a:p>
      </dgm:t>
    </dgm:pt>
    <dgm:pt modelId="{6CF96CC3-3A72-4D0C-9B21-8FD30484CA44}" cxnId="{CB4B59F8-8EE1-4678-B19F-81EDDEC8418D}" type="sibTrans">
      <dgm:prSet/>
      <dgm:spPr/>
      <dgm:t>
        <a:bodyPr/>
        <a:p>
          <a:endParaRPr lang="zh-CN" altLang="en-US"/>
        </a:p>
      </dgm:t>
    </dgm:pt>
    <dgm:pt modelId="{26682B4D-98F1-4918-8BA4-E9BACFF69973}" type="pres">
      <dgm:prSet presAssocID="{16B9A8F0-FD03-4A42-B399-DD1847CF3B9C}" presName="rootnode" presStyleCnt="0">
        <dgm:presLayoutVars>
          <dgm:chMax/>
          <dgm:chPref/>
          <dgm:dir/>
          <dgm:animLvl val="lvl"/>
        </dgm:presLayoutVars>
      </dgm:prSet>
      <dgm:spPr/>
    </dgm:pt>
    <dgm:pt modelId="{9515C203-8BD5-407E-8585-653A8CA012A0}" type="pres">
      <dgm:prSet presAssocID="{6BD16D8A-5653-4713-A20F-D0BDA852D54F}" presName="composite" presStyleCnt="0"/>
      <dgm:spPr/>
    </dgm:pt>
    <dgm:pt modelId="{E45BFA90-D338-4867-B192-9BF5C62A40B7}" type="pres">
      <dgm:prSet presAssocID="{6BD16D8A-5653-4713-A20F-D0BDA852D54F}" presName="LShape" presStyleLbl="alignNode1" presStyleIdx="0" presStyleCnt="5"/>
      <dgm:spPr/>
    </dgm:pt>
    <dgm:pt modelId="{84F24978-831E-41A8-A919-9DF3159D95B3}" type="pres">
      <dgm:prSet presAssocID="{6BD16D8A-5653-4713-A20F-D0BDA852D54F}" presName="ParentText" presStyleLbl="revTx" presStyleIdx="0" presStyleCnt="3">
        <dgm:presLayoutVars>
          <dgm:chMax val="0"/>
          <dgm:chPref val="0"/>
          <dgm:bulletEnabled val="1"/>
        </dgm:presLayoutVars>
      </dgm:prSet>
      <dgm:spPr/>
    </dgm:pt>
    <dgm:pt modelId="{61A5B80A-01D5-4349-A5BB-33A20E744C6C}" type="pres">
      <dgm:prSet presAssocID="{6BD16D8A-5653-4713-A20F-D0BDA852D54F}" presName="Triangle" presStyleLbl="alignNode1" presStyleIdx="1" presStyleCnt="5"/>
      <dgm:spPr/>
    </dgm:pt>
    <dgm:pt modelId="{FFE52942-E586-4843-BD0B-117C9B932463}" type="pres">
      <dgm:prSet presAssocID="{C8BA2AF4-FE08-4CC9-B85D-A33B6D14188C}" presName="sibTrans" presStyleCnt="0"/>
      <dgm:spPr/>
    </dgm:pt>
    <dgm:pt modelId="{082D2D2D-6BC2-4A1D-90D7-527C7BFBB016}" type="pres">
      <dgm:prSet presAssocID="{C8BA2AF4-FE08-4CC9-B85D-A33B6D14188C}" presName="space" presStyleCnt="0"/>
      <dgm:spPr/>
    </dgm:pt>
    <dgm:pt modelId="{CD2B0587-425B-4323-83E6-BADEF0A365FB}" type="pres">
      <dgm:prSet presAssocID="{1FCF0387-0431-424F-8912-B70996C7CAD2}" presName="composite" presStyleCnt="0"/>
      <dgm:spPr/>
    </dgm:pt>
    <dgm:pt modelId="{D804A231-4617-491C-9766-3FC53C39479E}" type="pres">
      <dgm:prSet presAssocID="{1FCF0387-0431-424F-8912-B70996C7CAD2}" presName="LShape" presStyleLbl="alignNode1" presStyleIdx="2" presStyleCnt="5"/>
      <dgm:spPr/>
    </dgm:pt>
    <dgm:pt modelId="{BC31EB00-2A90-4CCF-B82C-4A7025E8535A}" type="pres">
      <dgm:prSet presAssocID="{1FCF0387-0431-424F-8912-B70996C7CAD2}" presName="ParentText" presStyleLbl="revTx" presStyleIdx="1" presStyleCnt="3">
        <dgm:presLayoutVars>
          <dgm:chMax val="0"/>
          <dgm:chPref val="0"/>
          <dgm:bulletEnabled val="1"/>
        </dgm:presLayoutVars>
      </dgm:prSet>
      <dgm:spPr/>
    </dgm:pt>
    <dgm:pt modelId="{619850C3-35E4-43A9-841E-37DE8E695D93}" type="pres">
      <dgm:prSet presAssocID="{1FCF0387-0431-424F-8912-B70996C7CAD2}" presName="Triangle" presStyleLbl="alignNode1" presStyleIdx="3" presStyleCnt="5"/>
      <dgm:spPr/>
    </dgm:pt>
    <dgm:pt modelId="{814AEBBB-BEC6-4360-9A83-36178B73197B}" type="pres">
      <dgm:prSet presAssocID="{1ACD84AE-35B3-4501-8CB5-7896D190196E}" presName="sibTrans" presStyleCnt="0"/>
      <dgm:spPr/>
    </dgm:pt>
    <dgm:pt modelId="{56EBBF49-9546-4DF1-8A8B-2CCFC0AAEB8A}" type="pres">
      <dgm:prSet presAssocID="{1ACD84AE-35B3-4501-8CB5-7896D190196E}" presName="space" presStyleCnt="0"/>
      <dgm:spPr/>
    </dgm:pt>
    <dgm:pt modelId="{F1BDA1DE-7774-41D4-B6CC-EA34BFE0E1F6}" type="pres">
      <dgm:prSet presAssocID="{FE0953B8-219F-448F-96B3-4A0C1E3EC459}" presName="composite" presStyleCnt="0"/>
      <dgm:spPr/>
    </dgm:pt>
    <dgm:pt modelId="{B12A881D-D55E-4ECD-AEB2-4F5DF5258573}" type="pres">
      <dgm:prSet presAssocID="{FE0953B8-219F-448F-96B3-4A0C1E3EC459}" presName="LShape" presStyleLbl="alignNode1" presStyleIdx="4" presStyleCnt="5"/>
      <dgm:spPr/>
    </dgm:pt>
    <dgm:pt modelId="{D1EE6131-7DC5-43B3-95B0-5EA645B87141}" type="pres">
      <dgm:prSet presAssocID="{FE0953B8-219F-448F-96B3-4A0C1E3EC459}" presName="ParentText" presStyleLbl="revTx" presStyleIdx="2" presStyleCnt="3">
        <dgm:presLayoutVars>
          <dgm:chMax val="0"/>
          <dgm:chPref val="0"/>
          <dgm:bulletEnabled val="1"/>
        </dgm:presLayoutVars>
      </dgm:prSet>
      <dgm:spPr/>
    </dgm:pt>
  </dgm:ptLst>
  <dgm:cxnLst>
    <dgm:cxn modelId="{AD3C2A12-A694-4A5C-881E-D4A676F928A2}" srcId="{16B9A8F0-FD03-4A42-B399-DD1847CF3B9C}" destId="{6BD16D8A-5653-4713-A20F-D0BDA852D54F}" srcOrd="0" destOrd="0" parTransId="{BA930810-751F-4A79-8FB0-11E4409DC6E9}" sibTransId="{C8BA2AF4-FE08-4CC9-B85D-A33B6D14188C}"/>
    <dgm:cxn modelId="{5C805702-FFB8-4E60-94DC-A0EBAB6A08CB}" srcId="{16B9A8F0-FD03-4A42-B399-DD1847CF3B9C}" destId="{1FCF0387-0431-424F-8912-B70996C7CAD2}" srcOrd="1" destOrd="0" parTransId="{21A66327-93DC-4FD4-AE8A-8F24FCE05CDE}" sibTransId="{1ACD84AE-35B3-4501-8CB5-7896D190196E}"/>
    <dgm:cxn modelId="{CB4B59F8-8EE1-4678-B19F-81EDDEC8418D}" srcId="{16B9A8F0-FD03-4A42-B399-DD1847CF3B9C}" destId="{FE0953B8-219F-448F-96B3-4A0C1E3EC459}" srcOrd="2" destOrd="0" parTransId="{5707F94D-B8B5-466C-96D1-E1A9A5D090C9}" sibTransId="{6CF96CC3-3A72-4D0C-9B21-8FD30484CA44}"/>
    <dgm:cxn modelId="{0DD3FD02-1BD3-4121-BD7B-86C395873086}" type="presOf" srcId="{16B9A8F0-FD03-4A42-B399-DD1847CF3B9C}" destId="{26682B4D-98F1-4918-8BA4-E9BACFF69973}" srcOrd="0" destOrd="0" presId="urn:microsoft.com/office/officeart/2009/3/layout/StepUpProcess"/>
    <dgm:cxn modelId="{C44942B4-EEBF-4AD0-BD84-BB713174B3BA}" type="presParOf" srcId="{26682B4D-98F1-4918-8BA4-E9BACFF69973}" destId="{9515C203-8BD5-407E-8585-653A8CA012A0}" srcOrd="0" destOrd="0" presId="urn:microsoft.com/office/officeart/2009/3/layout/StepUpProcess"/>
    <dgm:cxn modelId="{F3FF102D-B9C1-4D65-8D4F-8D2A5EE4455A}" type="presParOf" srcId="{9515C203-8BD5-407E-8585-653A8CA012A0}" destId="{E45BFA90-D338-4867-B192-9BF5C62A40B7}" srcOrd="0" destOrd="0" presId="urn:microsoft.com/office/officeart/2009/3/layout/StepUpProcess"/>
    <dgm:cxn modelId="{0655B205-37C4-43EB-B6B4-F147E226D3E0}" type="presParOf" srcId="{9515C203-8BD5-407E-8585-653A8CA012A0}" destId="{84F24978-831E-41A8-A919-9DF3159D95B3}" srcOrd="1" destOrd="0" presId="urn:microsoft.com/office/officeart/2009/3/layout/StepUpProcess"/>
    <dgm:cxn modelId="{7D74F752-6B8C-4D5D-A8A5-94DB2EDB7BC3}" type="presOf" srcId="{6BD16D8A-5653-4713-A20F-D0BDA852D54F}" destId="{84F24978-831E-41A8-A919-9DF3159D95B3}" srcOrd="0" destOrd="0" presId="urn:microsoft.com/office/officeart/2009/3/layout/StepUpProcess"/>
    <dgm:cxn modelId="{E6F8FD9F-5616-4538-A94A-92C8558F5ADC}" type="presParOf" srcId="{9515C203-8BD5-407E-8585-653A8CA012A0}" destId="{61A5B80A-01D5-4349-A5BB-33A20E744C6C}" srcOrd="2" destOrd="0" presId="urn:microsoft.com/office/officeart/2009/3/layout/StepUpProcess"/>
    <dgm:cxn modelId="{07B9192F-58DD-4F9D-AD6A-D36DB436A12D}" type="presParOf" srcId="{26682B4D-98F1-4918-8BA4-E9BACFF69973}" destId="{FFE52942-E586-4843-BD0B-117C9B932463}" srcOrd="1" destOrd="0" presId="urn:microsoft.com/office/officeart/2009/3/layout/StepUpProcess"/>
    <dgm:cxn modelId="{FBD650CA-ED0D-49B5-BFAF-2B6DE4DC391C}" type="presParOf" srcId="{FFE52942-E586-4843-BD0B-117C9B932463}" destId="{082D2D2D-6BC2-4A1D-90D7-527C7BFBB016}" srcOrd="0" destOrd="1" presId="urn:microsoft.com/office/officeart/2009/3/layout/StepUpProcess"/>
    <dgm:cxn modelId="{666B73EA-E2B5-45F4-8CB5-FCD797864730}" type="presParOf" srcId="{26682B4D-98F1-4918-8BA4-E9BACFF69973}" destId="{CD2B0587-425B-4323-83E6-BADEF0A365FB}" srcOrd="2" destOrd="0" presId="urn:microsoft.com/office/officeart/2009/3/layout/StepUpProcess"/>
    <dgm:cxn modelId="{06876240-A0AF-4D3E-B647-2403C768E40E}" type="presParOf" srcId="{CD2B0587-425B-4323-83E6-BADEF0A365FB}" destId="{D804A231-4617-491C-9766-3FC53C39479E}" srcOrd="0" destOrd="2" presId="urn:microsoft.com/office/officeart/2009/3/layout/StepUpProcess"/>
    <dgm:cxn modelId="{54373A93-C6EB-4474-A52E-0C78F9D0E9AF}" type="presParOf" srcId="{CD2B0587-425B-4323-83E6-BADEF0A365FB}" destId="{BC31EB00-2A90-4CCF-B82C-4A7025E8535A}" srcOrd="1" destOrd="2" presId="urn:microsoft.com/office/officeart/2009/3/layout/StepUpProcess"/>
    <dgm:cxn modelId="{DE241C29-2205-4B46-B13D-2C6AE7F614D4}" type="presOf" srcId="{1FCF0387-0431-424F-8912-B70996C7CAD2}" destId="{BC31EB00-2A90-4CCF-B82C-4A7025E8535A}" srcOrd="0" destOrd="0" presId="urn:microsoft.com/office/officeart/2009/3/layout/StepUpProcess"/>
    <dgm:cxn modelId="{6AE28CDC-B699-43A7-8C5A-9DA9A0B5DA30}" type="presParOf" srcId="{CD2B0587-425B-4323-83E6-BADEF0A365FB}" destId="{619850C3-35E4-43A9-841E-37DE8E695D93}" srcOrd="2" destOrd="2" presId="urn:microsoft.com/office/officeart/2009/3/layout/StepUpProcess"/>
    <dgm:cxn modelId="{797B7E48-DEC5-4EA1-8B53-D0BFA48355BD}" type="presParOf" srcId="{26682B4D-98F1-4918-8BA4-E9BACFF69973}" destId="{814AEBBB-BEC6-4360-9A83-36178B73197B}" srcOrd="3" destOrd="0" presId="urn:microsoft.com/office/officeart/2009/3/layout/StepUpProcess"/>
    <dgm:cxn modelId="{0CAA57F9-D4F3-4AEB-9ABB-36787134ADE1}" type="presParOf" srcId="{814AEBBB-BEC6-4360-9A83-36178B73197B}" destId="{56EBBF49-9546-4DF1-8A8B-2CCFC0AAEB8A}" srcOrd="0" destOrd="3" presId="urn:microsoft.com/office/officeart/2009/3/layout/StepUpProcess"/>
    <dgm:cxn modelId="{49FA61C4-7631-4BB4-A112-D9C95FD5B989}" type="presParOf" srcId="{26682B4D-98F1-4918-8BA4-E9BACFF69973}" destId="{F1BDA1DE-7774-41D4-B6CC-EA34BFE0E1F6}" srcOrd="4" destOrd="0" presId="urn:microsoft.com/office/officeart/2009/3/layout/StepUpProcess"/>
    <dgm:cxn modelId="{BBECB145-D1A1-48C7-82C8-13235E254AE8}" type="presParOf" srcId="{F1BDA1DE-7774-41D4-B6CC-EA34BFE0E1F6}" destId="{B12A881D-D55E-4ECD-AEB2-4F5DF5258573}" srcOrd="0" destOrd="4" presId="urn:microsoft.com/office/officeart/2009/3/layout/StepUpProcess"/>
    <dgm:cxn modelId="{0C12C7CF-4FA7-4836-B73E-3EA45220B274}" type="presParOf" srcId="{F1BDA1DE-7774-41D4-B6CC-EA34BFE0E1F6}" destId="{D1EE6131-7DC5-43B3-95B0-5EA645B87141}" srcOrd="1" destOrd="4" presId="urn:microsoft.com/office/officeart/2009/3/layout/StepUpProcess"/>
    <dgm:cxn modelId="{36D1617C-7AFE-4185-8BD0-7729BF5157A8}" type="presOf" srcId="{FE0953B8-219F-448F-96B3-4A0C1E3EC459}" destId="{D1EE6131-7DC5-43B3-95B0-5EA645B87141}" srcOrd="0" destOrd="0" presId="urn:microsoft.com/office/officeart/2009/3/layout/StepUp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128000" cy="5418455"/>
        <a:chOff x="0" y="0"/>
        <a:chExt cx="8128000" cy="5418455"/>
      </a:xfrm>
    </dsp:grpSpPr>
    <dsp:sp modelId="{E45BFA90-D338-4867-B192-9BF5C62A40B7}">
      <dsp:nvSpPr>
        <dsp:cNvPr id="3" name="L 形 2"/>
        <dsp:cNvSpPr/>
      </dsp:nvSpPr>
      <dsp:spPr bwMode="white">
        <a:xfrm rot="5400000">
          <a:off x="504808" y="2115200"/>
          <a:ext cx="1520559" cy="2530176"/>
        </a:xfrm>
        <a:prstGeom prst="corner">
          <a:avLst>
            <a:gd name="adj1" fmla="val 16120"/>
            <a:gd name="adj2" fmla="val 16110"/>
          </a:avLst>
        </a:prstGeom>
      </dsp:spPr>
      <dsp:style>
        <a:lnRef idx="2">
          <a:schemeClr val="accent2">
            <a:hueOff val="0"/>
            <a:satOff val="0"/>
            <a:lumOff val="0"/>
            <a:alpha val="100000"/>
          </a:schemeClr>
        </a:lnRef>
        <a:fillRef idx="1">
          <a:schemeClr val="accent2">
            <a:hueOff val="0"/>
            <a:satOff val="0"/>
            <a:lumOff val="0"/>
            <a:alpha val="100000"/>
          </a:schemeClr>
        </a:fillRef>
        <a:effectRef idx="0">
          <a:scrgbClr r="0" g="0" b="0"/>
        </a:effectRef>
        <a:fontRef idx="minor">
          <a:schemeClr val="lt1"/>
        </a:fontRef>
      </dsp:style>
      <dsp:txXfrm rot="5400000">
        <a:off x="504808" y="2115200"/>
        <a:ext cx="1520559" cy="2530176"/>
      </dsp:txXfrm>
    </dsp:sp>
    <dsp:sp modelId="{84F24978-831E-41A8-A919-9DF3159D95B3}">
      <dsp:nvSpPr>
        <dsp:cNvPr id="4" name="矩形 3"/>
        <dsp:cNvSpPr/>
      </dsp:nvSpPr>
      <dsp:spPr bwMode="white">
        <a:xfrm>
          <a:off x="250989" y="2871177"/>
          <a:ext cx="2284257" cy="2002285"/>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91439" tIns="91439" rIns="91439" bIns="91439"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400">
              <a:solidFill>
                <a:schemeClr val="tx1"/>
              </a:solidFill>
            </a:rPr>
            <a:t>前期</a:t>
          </a:r>
          <a:endParaRPr lang="zh-CN" altLang="en-US" sz="2400">
            <a:solidFill>
              <a:schemeClr val="tx1"/>
            </a:solidFill>
          </a:endParaRPr>
        </a:p>
      </dsp:txBody>
      <dsp:txXfrm>
        <a:off x="250989" y="2871177"/>
        <a:ext cx="2284257" cy="2002285"/>
      </dsp:txXfrm>
    </dsp:sp>
    <dsp:sp modelId="{61A5B80A-01D5-4349-A5BB-33A20E744C6C}">
      <dsp:nvSpPr>
        <dsp:cNvPr id="5" name="等腰三角形 4"/>
        <dsp:cNvSpPr/>
      </dsp:nvSpPr>
      <dsp:spPr bwMode="white">
        <a:xfrm>
          <a:off x="2104255" y="1928925"/>
          <a:ext cx="430992" cy="430992"/>
        </a:xfrm>
        <a:prstGeom prst="triangle">
          <a:avLst>
            <a:gd name="adj" fmla="val 100000"/>
          </a:avLst>
        </a:prstGeom>
      </dsp:spPr>
      <dsp:style>
        <a:lnRef idx="2">
          <a:schemeClr val="accent2">
            <a:hueOff val="-2415000"/>
            <a:satOff val="1176"/>
            <a:lumOff val="5392"/>
            <a:alpha val="100000"/>
          </a:schemeClr>
        </a:lnRef>
        <a:fillRef idx="1">
          <a:schemeClr val="accent2">
            <a:hueOff val="-2415000"/>
            <a:satOff val="1176"/>
            <a:lumOff val="5392"/>
            <a:alpha val="100000"/>
          </a:schemeClr>
        </a:fillRef>
        <a:effectRef idx="0">
          <a:scrgbClr r="0" g="0" b="0"/>
        </a:effectRef>
        <a:fontRef idx="minor">
          <a:schemeClr val="lt1"/>
        </a:fontRef>
      </dsp:style>
      <dsp:txXfrm>
        <a:off x="2104255" y="1928925"/>
        <a:ext cx="430992" cy="430992"/>
      </dsp:txXfrm>
    </dsp:sp>
    <dsp:sp modelId="{D804A231-4617-491C-9766-3FC53C39479E}">
      <dsp:nvSpPr>
        <dsp:cNvPr id="6" name="L 形 5"/>
        <dsp:cNvSpPr/>
      </dsp:nvSpPr>
      <dsp:spPr bwMode="white">
        <a:xfrm rot="5400000">
          <a:off x="3301185" y="1423233"/>
          <a:ext cx="1520559" cy="2530176"/>
        </a:xfrm>
        <a:prstGeom prst="corner">
          <a:avLst>
            <a:gd name="adj1" fmla="val 16120"/>
            <a:gd name="adj2" fmla="val 16110"/>
          </a:avLst>
        </a:prstGeom>
      </dsp:spPr>
      <dsp:style>
        <a:lnRef idx="2">
          <a:schemeClr val="accent2">
            <a:hueOff val="-4830000"/>
            <a:satOff val="2353"/>
            <a:lumOff val="10784"/>
            <a:alpha val="100000"/>
          </a:schemeClr>
        </a:lnRef>
        <a:fillRef idx="1">
          <a:schemeClr val="accent2">
            <a:hueOff val="-4830000"/>
            <a:satOff val="2353"/>
            <a:lumOff val="10784"/>
            <a:alpha val="100000"/>
          </a:schemeClr>
        </a:fillRef>
        <a:effectRef idx="0">
          <a:scrgbClr r="0" g="0" b="0"/>
        </a:effectRef>
        <a:fontRef idx="minor">
          <a:schemeClr val="lt1"/>
        </a:fontRef>
      </dsp:style>
      <dsp:txXfrm rot="5400000">
        <a:off x="3301185" y="1423233"/>
        <a:ext cx="1520559" cy="2530176"/>
      </dsp:txXfrm>
    </dsp:sp>
    <dsp:sp modelId="{BC31EB00-2A90-4CCF-B82C-4A7025E8535A}">
      <dsp:nvSpPr>
        <dsp:cNvPr id="7" name="矩形 6"/>
        <dsp:cNvSpPr/>
      </dsp:nvSpPr>
      <dsp:spPr bwMode="white">
        <a:xfrm>
          <a:off x="3047366" y="2179211"/>
          <a:ext cx="2284257" cy="2002285"/>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91439" tIns="91439" rIns="91439" bIns="91439"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400">
              <a:solidFill>
                <a:schemeClr val="tx1"/>
              </a:solidFill>
            </a:rPr>
            <a:t>中期</a:t>
          </a:r>
          <a:endParaRPr lang="zh-CN" altLang="en-US" sz="2400">
            <a:solidFill>
              <a:schemeClr val="tx1"/>
            </a:solidFill>
          </a:endParaRPr>
        </a:p>
      </dsp:txBody>
      <dsp:txXfrm>
        <a:off x="3047366" y="2179211"/>
        <a:ext cx="2284257" cy="2002285"/>
      </dsp:txXfrm>
    </dsp:sp>
    <dsp:sp modelId="{619850C3-35E4-43A9-841E-37DE8E695D93}">
      <dsp:nvSpPr>
        <dsp:cNvPr id="8" name="等腰三角形 7"/>
        <dsp:cNvSpPr/>
      </dsp:nvSpPr>
      <dsp:spPr bwMode="white">
        <a:xfrm>
          <a:off x="4900631" y="1236959"/>
          <a:ext cx="430992" cy="430992"/>
        </a:xfrm>
        <a:prstGeom prst="triangle">
          <a:avLst>
            <a:gd name="adj" fmla="val 100000"/>
          </a:avLst>
        </a:prstGeom>
      </dsp:spPr>
      <dsp:style>
        <a:lnRef idx="2">
          <a:schemeClr val="accent2">
            <a:hueOff val="-7245000"/>
            <a:satOff val="3529"/>
            <a:lumOff val="16176"/>
            <a:alpha val="100000"/>
          </a:schemeClr>
        </a:lnRef>
        <a:fillRef idx="1">
          <a:schemeClr val="accent2">
            <a:hueOff val="-7245000"/>
            <a:satOff val="3529"/>
            <a:lumOff val="16176"/>
            <a:alpha val="100000"/>
          </a:schemeClr>
        </a:fillRef>
        <a:effectRef idx="0">
          <a:scrgbClr r="0" g="0" b="0"/>
        </a:effectRef>
        <a:fontRef idx="minor">
          <a:schemeClr val="lt1"/>
        </a:fontRef>
      </dsp:style>
      <dsp:txXfrm>
        <a:off x="4900631" y="1236959"/>
        <a:ext cx="430992" cy="430992"/>
      </dsp:txXfrm>
    </dsp:sp>
    <dsp:sp modelId="{B12A881D-D55E-4ECD-AEB2-4F5DF5258573}">
      <dsp:nvSpPr>
        <dsp:cNvPr id="9" name="L 形 8"/>
        <dsp:cNvSpPr/>
      </dsp:nvSpPr>
      <dsp:spPr bwMode="white">
        <a:xfrm rot="5400000">
          <a:off x="6097562" y="731267"/>
          <a:ext cx="1520559" cy="2530176"/>
        </a:xfrm>
        <a:prstGeom prst="corner">
          <a:avLst>
            <a:gd name="adj1" fmla="val 16120"/>
            <a:gd name="adj2" fmla="val 16110"/>
          </a:avLst>
        </a:prstGeom>
      </dsp:spPr>
      <dsp:style>
        <a:lnRef idx="2">
          <a:schemeClr val="accent2">
            <a:hueOff val="-9660000"/>
            <a:satOff val="4706"/>
            <a:lumOff val="21569"/>
            <a:alpha val="100000"/>
          </a:schemeClr>
        </a:lnRef>
        <a:fillRef idx="1">
          <a:schemeClr val="accent2">
            <a:hueOff val="-9660000"/>
            <a:satOff val="4706"/>
            <a:lumOff val="21569"/>
            <a:alpha val="100000"/>
          </a:schemeClr>
        </a:fillRef>
        <a:effectRef idx="0">
          <a:scrgbClr r="0" g="0" b="0"/>
        </a:effectRef>
        <a:fontRef idx="minor">
          <a:schemeClr val="lt1"/>
        </a:fontRef>
      </dsp:style>
      <dsp:txXfrm rot="5400000">
        <a:off x="6097562" y="731267"/>
        <a:ext cx="1520559" cy="2530176"/>
      </dsp:txXfrm>
    </dsp:sp>
    <dsp:sp modelId="{D1EE6131-7DC5-43B3-95B0-5EA645B87141}">
      <dsp:nvSpPr>
        <dsp:cNvPr id="10" name="矩形 9"/>
        <dsp:cNvSpPr/>
      </dsp:nvSpPr>
      <dsp:spPr bwMode="white">
        <a:xfrm>
          <a:off x="5843743" y="1487245"/>
          <a:ext cx="2284257" cy="2002285"/>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91439" tIns="91439" rIns="91439" bIns="91439"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400">
              <a:solidFill>
                <a:schemeClr val="tx1"/>
              </a:solidFill>
            </a:rPr>
            <a:t>后期</a:t>
          </a:r>
          <a:endParaRPr lang="zh-CN" altLang="en-US" sz="2400">
            <a:solidFill>
              <a:schemeClr val="tx1"/>
            </a:solidFill>
          </a:endParaRPr>
        </a:p>
      </dsp:txBody>
      <dsp:txXfrm>
        <a:off x="5843743" y="1487245"/>
        <a:ext cx="2284257" cy="2002285"/>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1E7DE6-0DC3-48A8-A73C-17E5A0A4EC8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01EDFA-64A6-4001-B6CF-2D33DFDC1E3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9" name="矩形 8"/>
          <p:cNvSpPr/>
          <p:nvPr userDrawn="1"/>
        </p:nvSpPr>
        <p:spPr>
          <a:xfrm>
            <a:off x="143666" y="231648"/>
            <a:ext cx="275399" cy="275363"/>
          </a:xfrm>
          <a:prstGeom prst="rect">
            <a:avLst/>
          </a:prstGeom>
          <a:solidFill>
            <a:srgbClr val="D1EE9A"/>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cxnSp>
        <p:nvCxnSpPr>
          <p:cNvPr id="22" name="直接连接符 21"/>
          <p:cNvCxnSpPr/>
          <p:nvPr userDrawn="1"/>
        </p:nvCxnSpPr>
        <p:spPr>
          <a:xfrm>
            <a:off x="630866" y="557579"/>
            <a:ext cx="6751629" cy="0"/>
          </a:xfrm>
          <a:prstGeom prst="line">
            <a:avLst/>
          </a:prstGeom>
          <a:ln>
            <a:solidFill>
              <a:srgbClr val="AE937E"/>
            </a:solidFill>
            <a:prstDash val="dash"/>
          </a:ln>
        </p:spPr>
        <p:style>
          <a:lnRef idx="1">
            <a:schemeClr val="accent1"/>
          </a:lnRef>
          <a:fillRef idx="0">
            <a:schemeClr val="accent1"/>
          </a:fillRef>
          <a:effectRef idx="0">
            <a:schemeClr val="accent1"/>
          </a:effectRef>
          <a:fontRef idx="minor">
            <a:schemeClr val="tx1"/>
          </a:fontRef>
        </p:style>
      </p:cxnSp>
      <p:sp>
        <p:nvSpPr>
          <p:cNvPr id="24" name="平行四边形 23"/>
          <p:cNvSpPr/>
          <p:nvPr userDrawn="1"/>
        </p:nvSpPr>
        <p:spPr>
          <a:xfrm>
            <a:off x="7542716" y="411510"/>
            <a:ext cx="972235" cy="162018"/>
          </a:xfrm>
          <a:prstGeom prst="parallelogram">
            <a:avLst>
              <a:gd name="adj" fmla="val 72620"/>
            </a:avLst>
          </a:prstGeom>
          <a:solidFill>
            <a:srgbClr val="6FC07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900" dirty="0" smtClean="0">
                <a:latin typeface="AvantGarde Md BT" pitchFamily="34" charset="0"/>
              </a:rPr>
              <a:t>Health</a:t>
            </a:r>
            <a:endParaRPr lang="zh-CN" altLang="en-US" sz="900" dirty="0">
              <a:latin typeface="AvantGarde Md BT" pitchFamily="34" charset="0"/>
            </a:endParaRPr>
          </a:p>
        </p:txBody>
      </p:sp>
      <p:sp>
        <p:nvSpPr>
          <p:cNvPr id="7" name="矩形 6"/>
          <p:cNvSpPr/>
          <p:nvPr userDrawn="1"/>
        </p:nvSpPr>
        <p:spPr>
          <a:xfrm>
            <a:off x="243489" y="329170"/>
            <a:ext cx="275399" cy="275363"/>
          </a:xfrm>
          <a:prstGeom prst="rect">
            <a:avLst/>
          </a:prstGeom>
          <a:solidFill>
            <a:srgbClr val="6FC0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latin typeface="AvantGarde Md BT" pitchFamily="34" charset="0"/>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396552" y="267494"/>
            <a:ext cx="216052" cy="216024"/>
          </a:xfrm>
          <a:prstGeom prst="rect">
            <a:avLst/>
          </a:prstGeom>
          <a:solidFill>
            <a:srgbClr val="6FC07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latin typeface="AvantGarde Md BT" pitchFamily="34" charset="0"/>
            </a:endParaRPr>
          </a:p>
        </p:txBody>
      </p:sp>
      <p:sp>
        <p:nvSpPr>
          <p:cNvPr id="8" name="矩形 7"/>
          <p:cNvSpPr/>
          <p:nvPr userDrawn="1"/>
        </p:nvSpPr>
        <p:spPr>
          <a:xfrm>
            <a:off x="-396552" y="483518"/>
            <a:ext cx="216052" cy="216024"/>
          </a:xfrm>
          <a:prstGeom prst="rect">
            <a:avLst/>
          </a:prstGeom>
          <a:solidFill>
            <a:srgbClr val="B2D76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500">
              <a:latin typeface="AvantGarde Md BT" pitchFamily="34" charset="0"/>
            </a:endParaRPr>
          </a:p>
        </p:txBody>
      </p:sp>
      <p:sp>
        <p:nvSpPr>
          <p:cNvPr id="9" name="矩形 8"/>
          <p:cNvSpPr/>
          <p:nvPr userDrawn="1"/>
        </p:nvSpPr>
        <p:spPr>
          <a:xfrm>
            <a:off x="-396552" y="699542"/>
            <a:ext cx="216052" cy="216024"/>
          </a:xfrm>
          <a:prstGeom prst="rect">
            <a:avLst/>
          </a:prstGeom>
          <a:solidFill>
            <a:srgbClr val="D1EE9A"/>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矩形 9"/>
          <p:cNvSpPr/>
          <p:nvPr userDrawn="1"/>
        </p:nvSpPr>
        <p:spPr>
          <a:xfrm>
            <a:off x="-396552" y="915566"/>
            <a:ext cx="216052" cy="216024"/>
          </a:xfrm>
          <a:prstGeom prst="rect">
            <a:avLst/>
          </a:prstGeom>
          <a:solidFill>
            <a:srgbClr val="F3DD4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100">
              <a:latin typeface="AvantGarde Md BT" pitchFamily="34" charset="0"/>
            </a:endParaRPr>
          </a:p>
        </p:txBody>
      </p:sp>
      <p:sp>
        <p:nvSpPr>
          <p:cNvPr id="11" name="矩形 10"/>
          <p:cNvSpPr/>
          <p:nvPr userDrawn="1"/>
        </p:nvSpPr>
        <p:spPr>
          <a:xfrm>
            <a:off x="-396552" y="1131590"/>
            <a:ext cx="216052" cy="216024"/>
          </a:xfrm>
          <a:prstGeom prst="rect">
            <a:avLst/>
          </a:prstGeom>
          <a:solidFill>
            <a:srgbClr val="EDEBD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500">
              <a:latin typeface="AvantGarde Md BT" pitchFamily="34" charset="0"/>
            </a:endParaRPr>
          </a:p>
        </p:txBody>
      </p:sp>
      <p:sp>
        <p:nvSpPr>
          <p:cNvPr id="12" name="矩形 11"/>
          <p:cNvSpPr/>
          <p:nvPr userDrawn="1"/>
        </p:nvSpPr>
        <p:spPr>
          <a:xfrm>
            <a:off x="-396552" y="51470"/>
            <a:ext cx="216052" cy="216024"/>
          </a:xfrm>
          <a:prstGeom prst="rect">
            <a:avLst/>
          </a:prstGeom>
          <a:solidFill>
            <a:srgbClr val="AE93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AvantGarde Md BT" pitchFamily="34" charset="0"/>
            </a:endParaRPr>
          </a:p>
        </p:txBody>
      </p:sp>
      <p:sp>
        <p:nvSpPr>
          <p:cNvPr id="13" name="矩形 12"/>
          <p:cNvSpPr/>
          <p:nvPr userDrawn="1"/>
        </p:nvSpPr>
        <p:spPr>
          <a:xfrm>
            <a:off x="143666" y="231648"/>
            <a:ext cx="275399" cy="275363"/>
          </a:xfrm>
          <a:prstGeom prst="rect">
            <a:avLst/>
          </a:prstGeom>
          <a:solidFill>
            <a:srgbClr val="D1EE9A"/>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4" name="矩形 13"/>
          <p:cNvSpPr/>
          <p:nvPr userDrawn="1"/>
        </p:nvSpPr>
        <p:spPr>
          <a:xfrm>
            <a:off x="243489" y="329170"/>
            <a:ext cx="275399" cy="275363"/>
          </a:xfrm>
          <a:prstGeom prst="rect">
            <a:avLst/>
          </a:prstGeom>
          <a:solidFill>
            <a:srgbClr val="6FC0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latin typeface="AvantGarde Md BT" pitchFamily="34" charset="0"/>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节标题">
    <p:bg>
      <p:bgPr>
        <a:solidFill>
          <a:schemeClr val="tx1"/>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jpe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C:\Users\Administrator\Desktop\00000fff.jpg"/>
          <p:cNvPicPr>
            <a:picLocks noChangeAspect="1" noChangeArrowheads="1"/>
          </p:cNvPicPr>
          <p:nvPr userDrawn="1"/>
        </p:nvPicPr>
        <p:blipFill>
          <a:blip r:embed="rId6"/>
          <a:srcRect/>
          <a:stretch>
            <a:fillRect/>
          </a:stretch>
        </p:blipFill>
        <p:spPr bwMode="auto">
          <a:xfrm>
            <a:off x="0" y="-12186"/>
            <a:ext cx="9150111" cy="515568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hdphoto" Target="../media/image4.wdp"/><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3" Type="http://schemas.openxmlformats.org/officeDocument/2006/relationships/slideLayout" Target="../slideLayouts/slideLayout1.xml"/><Relationship Id="rId22" Type="http://schemas.openxmlformats.org/officeDocument/2006/relationships/tags" Target="../tags/tag66.xml"/><Relationship Id="rId21" Type="http://schemas.openxmlformats.org/officeDocument/2006/relationships/image" Target="../media/image6.svg"/><Relationship Id="rId20" Type="http://schemas.openxmlformats.org/officeDocument/2006/relationships/image" Target="../media/image17.png"/><Relationship Id="rId2" Type="http://schemas.openxmlformats.org/officeDocument/2006/relationships/tags" Target="../tags/tag56.xml"/><Relationship Id="rId19" Type="http://schemas.openxmlformats.org/officeDocument/2006/relationships/image" Target="../media/image5.svg"/><Relationship Id="rId18" Type="http://schemas.openxmlformats.org/officeDocument/2006/relationships/image" Target="../media/image16.png"/><Relationship Id="rId17" Type="http://schemas.openxmlformats.org/officeDocument/2006/relationships/image" Target="../media/image4.svg"/><Relationship Id="rId16" Type="http://schemas.openxmlformats.org/officeDocument/2006/relationships/image" Target="../media/image15.png"/><Relationship Id="rId15" Type="http://schemas.openxmlformats.org/officeDocument/2006/relationships/image" Target="../media/image3.svg"/><Relationship Id="rId14" Type="http://schemas.openxmlformats.org/officeDocument/2006/relationships/image" Target="../media/image14.png"/><Relationship Id="rId13" Type="http://schemas.openxmlformats.org/officeDocument/2006/relationships/image" Target="../media/image2.svg"/><Relationship Id="rId12" Type="http://schemas.openxmlformats.org/officeDocument/2006/relationships/image" Target="../media/image13.png"/><Relationship Id="rId11" Type="http://schemas.openxmlformats.org/officeDocument/2006/relationships/tags" Target="../tags/tag65.xml"/><Relationship Id="rId10" Type="http://schemas.openxmlformats.org/officeDocument/2006/relationships/tags" Target="../tags/tag64.xml"/><Relationship Id="rId1" Type="http://schemas.openxmlformats.org/officeDocument/2006/relationships/tags" Target="../tags/tag55.xml"/></Relationships>
</file>

<file path=ppt/slides/_rels/slide12.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9" Type="http://schemas.openxmlformats.org/officeDocument/2006/relationships/slideLayout" Target="../slideLayouts/slideLayout1.xml"/><Relationship Id="rId18" Type="http://schemas.openxmlformats.org/officeDocument/2006/relationships/tags" Target="../tags/tag84.xml"/><Relationship Id="rId17" Type="http://schemas.openxmlformats.org/officeDocument/2006/relationships/tags" Target="../tags/tag83.xml"/><Relationship Id="rId16" Type="http://schemas.openxmlformats.org/officeDocument/2006/relationships/tags" Target="../tags/tag82.xml"/><Relationship Id="rId15" Type="http://schemas.openxmlformats.org/officeDocument/2006/relationships/tags" Target="../tags/tag81.xml"/><Relationship Id="rId14" Type="http://schemas.openxmlformats.org/officeDocument/2006/relationships/tags" Target="../tags/tag80.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tags" Target="../tags/tag67.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3.xml"/><Relationship Id="rId2" Type="http://schemas.microsoft.com/office/2007/relationships/hdphoto" Target="../media/image4.wdp"/><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4.xml"/><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6.xml"/><Relationship Id="rId2" Type="http://schemas.microsoft.com/office/2007/relationships/hdphoto" Target="../media/image4.wdp"/><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hemeOverride" Target="../theme/themeOverride7.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 Id="rId3" Type="http://schemas.openxmlformats.org/officeDocument/2006/relationships/image" Target="../media/image24.png"/><Relationship Id="rId2" Type="http://schemas.openxmlformats.org/officeDocument/2006/relationships/image" Target="../media/image8.jpeg"/><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8.xml"/><Relationship Id="rId2" Type="http://schemas.microsoft.com/office/2007/relationships/hdphoto" Target="../media/image4.wdp"/><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hemeOverride" Target="../theme/themeOverride10.xml"/><Relationship Id="rId2" Type="http://schemas.microsoft.com/office/2007/relationships/hdphoto" Target="../media/image4.wdp"/><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4" Type="http://schemas.openxmlformats.org/officeDocument/2006/relationships/slideLayout" Target="../slideLayouts/slideLayout1.xml"/><Relationship Id="rId13" Type="http://schemas.openxmlformats.org/officeDocument/2006/relationships/tags" Target="../tags/tag98.xml"/><Relationship Id="rId12" Type="http://schemas.openxmlformats.org/officeDocument/2006/relationships/tags" Target="../tags/tag97.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tags" Target="../tags/tag86.xml"/></Relationships>
</file>

<file path=ppt/slides/_rels/slide28.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3" Type="http://schemas.openxmlformats.org/officeDocument/2006/relationships/slideLayout" Target="../slideLayouts/slideLayout1.xml"/><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tags" Target="../tags/tag99.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hemeOverride" Target="../theme/themeOverride11.xml"/><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hdphoto" Target="../media/image4.wdp"/><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hemeOverride" Target="../theme/themeOverride1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9" Type="http://schemas.openxmlformats.org/officeDocument/2006/relationships/image" Target="../media/image1.svg"/><Relationship Id="rId8" Type="http://schemas.openxmlformats.org/officeDocument/2006/relationships/image" Target="../media/image12.png"/><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0" Type="http://schemas.openxmlformats.org/officeDocument/2006/relationships/slideLayout" Target="../slideLayouts/slideLayout1.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8" Type="http://schemas.openxmlformats.org/officeDocument/2006/relationships/slideLayout" Target="../slideLayouts/slideLayout1.xml"/><Relationship Id="rId47" Type="http://schemas.openxmlformats.org/officeDocument/2006/relationships/tags" Target="../tags/tag54.xml"/><Relationship Id="rId46" Type="http://schemas.openxmlformats.org/officeDocument/2006/relationships/tags" Target="../tags/tag53.xml"/><Relationship Id="rId45" Type="http://schemas.openxmlformats.org/officeDocument/2006/relationships/tags" Target="../tags/tag52.xml"/><Relationship Id="rId44" Type="http://schemas.openxmlformats.org/officeDocument/2006/relationships/tags" Target="../tags/tag51.xml"/><Relationship Id="rId43" Type="http://schemas.openxmlformats.org/officeDocument/2006/relationships/tags" Target="../tags/tag50.xml"/><Relationship Id="rId42" Type="http://schemas.openxmlformats.org/officeDocument/2006/relationships/tags" Target="../tags/tag49.xml"/><Relationship Id="rId41" Type="http://schemas.openxmlformats.org/officeDocument/2006/relationships/tags" Target="../tags/tag48.xml"/><Relationship Id="rId40" Type="http://schemas.openxmlformats.org/officeDocument/2006/relationships/tags" Target="../tags/tag47.xml"/><Relationship Id="rId4" Type="http://schemas.openxmlformats.org/officeDocument/2006/relationships/tags" Target="../tags/tag11.xml"/><Relationship Id="rId39" Type="http://schemas.openxmlformats.org/officeDocument/2006/relationships/tags" Target="../tags/tag46.xml"/><Relationship Id="rId38" Type="http://schemas.openxmlformats.org/officeDocument/2006/relationships/tags" Target="../tags/tag45.xml"/><Relationship Id="rId37" Type="http://schemas.openxmlformats.org/officeDocument/2006/relationships/tags" Target="../tags/tag44.xml"/><Relationship Id="rId36" Type="http://schemas.openxmlformats.org/officeDocument/2006/relationships/tags" Target="../tags/tag43.xml"/><Relationship Id="rId35" Type="http://schemas.openxmlformats.org/officeDocument/2006/relationships/tags" Target="../tags/tag42.xml"/><Relationship Id="rId34" Type="http://schemas.openxmlformats.org/officeDocument/2006/relationships/tags" Target="../tags/tag41.xml"/><Relationship Id="rId33" Type="http://schemas.openxmlformats.org/officeDocument/2006/relationships/tags" Target="../tags/tag40.xml"/><Relationship Id="rId32" Type="http://schemas.openxmlformats.org/officeDocument/2006/relationships/tags" Target="../tags/tag39.xml"/><Relationship Id="rId31" Type="http://schemas.openxmlformats.org/officeDocument/2006/relationships/tags" Target="../tags/tag38.xml"/><Relationship Id="rId30" Type="http://schemas.openxmlformats.org/officeDocument/2006/relationships/tags" Target="../tags/tag37.xml"/><Relationship Id="rId3" Type="http://schemas.openxmlformats.org/officeDocument/2006/relationships/tags" Target="../tags/tag10.xml"/><Relationship Id="rId29" Type="http://schemas.openxmlformats.org/officeDocument/2006/relationships/tags" Target="../tags/tag36.xml"/><Relationship Id="rId28" Type="http://schemas.openxmlformats.org/officeDocument/2006/relationships/tags" Target="../tags/tag35.xml"/><Relationship Id="rId27" Type="http://schemas.openxmlformats.org/officeDocument/2006/relationships/tags" Target="../tags/tag34.xml"/><Relationship Id="rId26" Type="http://schemas.openxmlformats.org/officeDocument/2006/relationships/tags" Target="../tags/tag33.xml"/><Relationship Id="rId25" Type="http://schemas.openxmlformats.org/officeDocument/2006/relationships/tags" Target="../tags/tag32.xml"/><Relationship Id="rId24" Type="http://schemas.openxmlformats.org/officeDocument/2006/relationships/tags" Target="../tags/tag31.xml"/><Relationship Id="rId23" Type="http://schemas.openxmlformats.org/officeDocument/2006/relationships/tags" Target="../tags/tag30.xml"/><Relationship Id="rId22" Type="http://schemas.openxmlformats.org/officeDocument/2006/relationships/tags" Target="../tags/tag29.xml"/><Relationship Id="rId21" Type="http://schemas.openxmlformats.org/officeDocument/2006/relationships/tags" Target="../tags/tag28.xml"/><Relationship Id="rId20" Type="http://schemas.openxmlformats.org/officeDocument/2006/relationships/tags" Target="../tags/tag27.xml"/><Relationship Id="rId2" Type="http://schemas.openxmlformats.org/officeDocument/2006/relationships/tags" Target="../tags/tag9.xml"/><Relationship Id="rId19" Type="http://schemas.openxmlformats.org/officeDocument/2006/relationships/tags" Target="../tags/tag26.xml"/><Relationship Id="rId18" Type="http://schemas.openxmlformats.org/officeDocument/2006/relationships/tags" Target="../tags/tag25.xml"/><Relationship Id="rId17" Type="http://schemas.openxmlformats.org/officeDocument/2006/relationships/tags" Target="../tags/tag24.xml"/><Relationship Id="rId16" Type="http://schemas.openxmlformats.org/officeDocument/2006/relationships/tags" Target="../tags/tag23.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411" y="-3894"/>
            <a:ext cx="9147412" cy="5150569"/>
          </a:xfrm>
          <a:prstGeom prst="rect">
            <a:avLst/>
          </a:prstGeom>
        </p:spPr>
      </p:pic>
      <p:sp>
        <p:nvSpPr>
          <p:cNvPr id="28" name="Rectangle 4"/>
          <p:cNvSpPr txBox="1">
            <a:spLocks noChangeArrowheads="1"/>
          </p:cNvSpPr>
          <p:nvPr/>
        </p:nvSpPr>
        <p:spPr bwMode="auto">
          <a:xfrm>
            <a:off x="0" y="5236046"/>
            <a:ext cx="9144000" cy="3618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dist"/>
            <a:endParaRPr lang="zh-CN" altLang="zh-CN" b="0" dirty="0">
              <a:solidFill>
                <a:srgbClr val="FF0000"/>
              </a:solidFill>
              <a:latin typeface="微软雅黑" panose="020B0503020204020204" pitchFamily="34" charset="-122"/>
              <a:ea typeface="微软雅黑" panose="020B0503020204020204" pitchFamily="34" charset="-122"/>
            </a:endParaRPr>
          </a:p>
        </p:txBody>
      </p:sp>
      <p:sp>
        <p:nvSpPr>
          <p:cNvPr id="31" name="标题 4"/>
          <p:cNvSpPr txBox="1"/>
          <p:nvPr/>
        </p:nvSpPr>
        <p:spPr>
          <a:xfrm>
            <a:off x="4330151" y="4154284"/>
            <a:ext cx="4157379" cy="401831"/>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altLang="zh-CN" sz="1300" dirty="0">
              <a:solidFill>
                <a:srgbClr val="68A672"/>
              </a:solidFill>
              <a:latin typeface="微软雅黑" panose="020B0503020204020204" pitchFamily="34" charset="-122"/>
              <a:ea typeface="微软雅黑" panose="020B0503020204020204" pitchFamily="34" charset="-122"/>
              <a:cs typeface="+mn-cs"/>
            </a:endParaRPr>
          </a:p>
        </p:txBody>
      </p:sp>
      <p:sp>
        <p:nvSpPr>
          <p:cNvPr id="32" name="TextBox 31"/>
          <p:cNvSpPr txBox="1"/>
          <p:nvPr/>
        </p:nvSpPr>
        <p:spPr>
          <a:xfrm>
            <a:off x="5288680" y="3652717"/>
            <a:ext cx="4131554" cy="621030"/>
          </a:xfrm>
          <a:prstGeom prst="rect">
            <a:avLst/>
          </a:prstGeom>
          <a:noFill/>
        </p:spPr>
        <p:txBody>
          <a:bodyPr wrap="square" lIns="68562" tIns="34281" rIns="68562" bIns="34281" rtlCol="0">
            <a:spAutoFit/>
          </a:bodyPr>
          <a:lstStyle/>
          <a:p>
            <a:r>
              <a:rPr lang="zh-CN" altLang="en-US" sz="3600" b="1" dirty="0">
                <a:solidFill>
                  <a:srgbClr val="68A672"/>
                </a:solidFill>
                <a:latin typeface="微软雅黑" panose="020B0503020204020204" pitchFamily="34" charset="-122"/>
                <a:ea typeface="微软雅黑" panose="020B0503020204020204" pitchFamily="34" charset="-122"/>
              </a:rPr>
              <a:t>产品方案设计</a:t>
            </a:r>
            <a:endParaRPr lang="zh-CN" altLang="en-US" sz="3600" b="1" dirty="0">
              <a:solidFill>
                <a:srgbClr val="68A672"/>
              </a:solidFill>
              <a:latin typeface="微软雅黑" panose="020B0503020204020204" pitchFamily="34" charset="-122"/>
              <a:ea typeface="微软雅黑" panose="020B0503020204020204" pitchFamily="34" charset="-122"/>
            </a:endParaRPr>
          </a:p>
        </p:txBody>
      </p:sp>
      <p:sp>
        <p:nvSpPr>
          <p:cNvPr id="33" name="矩形 32"/>
          <p:cNvSpPr/>
          <p:nvPr/>
        </p:nvSpPr>
        <p:spPr>
          <a:xfrm>
            <a:off x="5216783" y="2787774"/>
            <a:ext cx="3159524" cy="1174750"/>
          </a:xfrm>
          <a:prstGeom prst="rect">
            <a:avLst/>
          </a:prstGeom>
        </p:spPr>
        <p:txBody>
          <a:bodyPr wrap="square" lIns="68562" tIns="34281" rIns="68562" bIns="34281">
            <a:spAutoFit/>
          </a:bodyPr>
          <a:lstStyle/>
          <a:p>
            <a:r>
              <a:rPr lang="en-US" sz="7200" b="1" dirty="0">
                <a:solidFill>
                  <a:srgbClr val="68A672"/>
                </a:solidFill>
                <a:latin typeface="微软雅黑" panose="020B0503020204020204" pitchFamily="34" charset="-122"/>
                <a:ea typeface="微软雅黑" panose="020B0503020204020204" pitchFamily="34" charset="-122"/>
              </a:rPr>
              <a:t>DIET</a:t>
            </a:r>
            <a:endParaRPr lang="en-US" sz="7200" dirty="0">
              <a:solidFill>
                <a:srgbClr val="68A672"/>
              </a:solidFill>
            </a:endParaRPr>
          </a:p>
        </p:txBody>
      </p:sp>
      <p:sp>
        <p:nvSpPr>
          <p:cNvPr id="13" name="矩形 12"/>
          <p:cNvSpPr/>
          <p:nvPr/>
        </p:nvSpPr>
        <p:spPr>
          <a:xfrm>
            <a:off x="4283968" y="4876006"/>
            <a:ext cx="4464496" cy="280075"/>
          </a:xfrm>
          <a:prstGeom prst="rect">
            <a:avLst/>
          </a:prstGeom>
          <a:solidFill>
            <a:srgbClr val="68A67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tx1">
                  <a:lumMod val="65000"/>
                  <a:lumOff val="35000"/>
                </a:schemeClr>
              </a:solidFill>
            </a:endParaRPr>
          </a:p>
        </p:txBody>
      </p:sp>
      <p:sp>
        <p:nvSpPr>
          <p:cNvPr id="11" name="Freeform 9"/>
          <p:cNvSpPr>
            <a:spLocks noEditPoints="1"/>
          </p:cNvSpPr>
          <p:nvPr/>
        </p:nvSpPr>
        <p:spPr bwMode="auto">
          <a:xfrm>
            <a:off x="992695" y="4269075"/>
            <a:ext cx="191716" cy="191691"/>
          </a:xfrm>
          <a:custGeom>
            <a:avLst/>
            <a:gdLst>
              <a:gd name="T0" fmla="*/ 5 w 154"/>
              <a:gd name="T1" fmla="*/ 77 h 154"/>
              <a:gd name="T2" fmla="*/ 121 w 154"/>
              <a:gd name="T3" fmla="*/ 31 h 154"/>
              <a:gd name="T4" fmla="*/ 77 w 154"/>
              <a:gd name="T5" fmla="*/ 77 h 154"/>
              <a:gd name="T6" fmla="*/ 77 w 154"/>
              <a:gd name="T7" fmla="*/ 77 h 154"/>
              <a:gd name="T8" fmla="*/ 59 w 154"/>
              <a:gd name="T9" fmla="*/ 16 h 154"/>
              <a:gd name="T10" fmla="*/ 77 w 154"/>
              <a:gd name="T11" fmla="*/ 14 h 154"/>
              <a:gd name="T12" fmla="*/ 77 w 154"/>
              <a:gd name="T13" fmla="*/ 77 h 154"/>
              <a:gd name="T14" fmla="*/ 77 w 154"/>
              <a:gd name="T15" fmla="*/ 77 h 154"/>
              <a:gd name="T16" fmla="*/ 77 w 154"/>
              <a:gd name="T17" fmla="*/ 77 h 154"/>
              <a:gd name="T18" fmla="*/ 95 w 154"/>
              <a:gd name="T19" fmla="*/ 138 h 154"/>
              <a:gd name="T20" fmla="*/ 123 w 154"/>
              <a:gd name="T21" fmla="*/ 121 h 154"/>
              <a:gd name="T22" fmla="*/ 77 w 154"/>
              <a:gd name="T23" fmla="*/ 78 h 154"/>
              <a:gd name="T24" fmla="*/ 33 w 154"/>
              <a:gd name="T25" fmla="*/ 123 h 154"/>
              <a:gd name="T26" fmla="*/ 62 w 154"/>
              <a:gd name="T27" fmla="*/ 139 h 154"/>
              <a:gd name="T28" fmla="*/ 77 w 154"/>
              <a:gd name="T29" fmla="*/ 77 h 154"/>
              <a:gd name="T30" fmla="*/ 77 w 154"/>
              <a:gd name="T31" fmla="*/ 77 h 154"/>
              <a:gd name="T32" fmla="*/ 77 w 154"/>
              <a:gd name="T33" fmla="*/ 77 h 154"/>
              <a:gd name="T34" fmla="*/ 77 w 154"/>
              <a:gd name="T35" fmla="*/ 77 h 154"/>
              <a:gd name="T36" fmla="*/ 77 w 154"/>
              <a:gd name="T37" fmla="*/ 77 h 154"/>
              <a:gd name="T38" fmla="*/ 77 w 154"/>
              <a:gd name="T39" fmla="*/ 77 h 154"/>
              <a:gd name="T40" fmla="*/ 77 w 154"/>
              <a:gd name="T41" fmla="*/ 77 h 154"/>
              <a:gd name="T42" fmla="*/ 77 w 154"/>
              <a:gd name="T43" fmla="*/ 77 h 154"/>
              <a:gd name="T44" fmla="*/ 76 w 154"/>
              <a:gd name="T45" fmla="*/ 77 h 154"/>
              <a:gd name="T46" fmla="*/ 77 w 154"/>
              <a:gd name="T47" fmla="*/ 77 h 154"/>
              <a:gd name="T48" fmla="*/ 77 w 154"/>
              <a:gd name="T49" fmla="*/ 77 h 154"/>
              <a:gd name="T50" fmla="*/ 77 w 154"/>
              <a:gd name="T51" fmla="*/ 77 h 154"/>
              <a:gd name="T52" fmla="*/ 77 w 154"/>
              <a:gd name="T53" fmla="*/ 77 h 154"/>
              <a:gd name="T54" fmla="*/ 77 w 154"/>
              <a:gd name="T55" fmla="*/ 77 h 154"/>
              <a:gd name="T56" fmla="*/ 77 w 154"/>
              <a:gd name="T57" fmla="*/ 77 h 154"/>
              <a:gd name="T58" fmla="*/ 77 w 154"/>
              <a:gd name="T59" fmla="*/ 77 h 154"/>
              <a:gd name="T60" fmla="*/ 77 w 154"/>
              <a:gd name="T61" fmla="*/ 77 h 154"/>
              <a:gd name="T62" fmla="*/ 77 w 154"/>
              <a:gd name="T63" fmla="*/ 77 h 154"/>
              <a:gd name="T64" fmla="*/ 77 w 154"/>
              <a:gd name="T65" fmla="*/ 77 h 154"/>
              <a:gd name="T66" fmla="*/ 77 w 154"/>
              <a:gd name="T67" fmla="*/ 77 h 154"/>
              <a:gd name="T68" fmla="*/ 77 w 154"/>
              <a:gd name="T69" fmla="*/ 77 h 154"/>
              <a:gd name="T70" fmla="*/ 77 w 154"/>
              <a:gd name="T71" fmla="*/ 77 h 154"/>
              <a:gd name="T72" fmla="*/ 77 w 154"/>
              <a:gd name="T73" fmla="*/ 77 h 154"/>
              <a:gd name="T74" fmla="*/ 77 w 154"/>
              <a:gd name="T75" fmla="*/ 77 h 154"/>
              <a:gd name="T76" fmla="*/ 77 w 154"/>
              <a:gd name="T77" fmla="*/ 77 h 154"/>
              <a:gd name="T78" fmla="*/ 77 w 154"/>
              <a:gd name="T79" fmla="*/ 77 h 154"/>
              <a:gd name="T80" fmla="*/ 77 w 154"/>
              <a:gd name="T81" fmla="*/ 77 h 154"/>
              <a:gd name="T82" fmla="*/ 77 w 154"/>
              <a:gd name="T83" fmla="*/ 77 h 154"/>
              <a:gd name="T84" fmla="*/ 77 w 154"/>
              <a:gd name="T85" fmla="*/ 77 h 154"/>
              <a:gd name="T86" fmla="*/ 77 w 154"/>
              <a:gd name="T87" fmla="*/ 77 h 154"/>
              <a:gd name="T88" fmla="*/ 77 w 154"/>
              <a:gd name="T89" fmla="*/ 77 h 154"/>
              <a:gd name="T90" fmla="*/ 77 w 154"/>
              <a:gd name="T91" fmla="*/ 77 h 154"/>
              <a:gd name="T92" fmla="*/ 77 w 154"/>
              <a:gd name="T93" fmla="*/ 77 h 154"/>
              <a:gd name="T94" fmla="*/ 77 w 154"/>
              <a:gd name="T95" fmla="*/ 77 h 154"/>
              <a:gd name="T96" fmla="*/ 77 w 154"/>
              <a:gd name="T97" fmla="*/ 77 h 154"/>
              <a:gd name="T98" fmla="*/ 77 w 154"/>
              <a:gd name="T99" fmla="*/ 77 h 154"/>
              <a:gd name="T100" fmla="*/ 77 w 154"/>
              <a:gd name="T101" fmla="*/ 77 h 154"/>
              <a:gd name="T102" fmla="*/ 77 w 154"/>
              <a:gd name="T103" fmla="*/ 77 h 154"/>
              <a:gd name="T104" fmla="*/ 77 w 154"/>
              <a:gd name="T105" fmla="*/ 77 h 154"/>
              <a:gd name="T106" fmla="*/ 77 w 154"/>
              <a:gd name="T107" fmla="*/ 77 h 154"/>
              <a:gd name="T108" fmla="*/ 77 w 154"/>
              <a:gd name="T109" fmla="*/ 77 h 154"/>
              <a:gd name="T110" fmla="*/ 77 w 154"/>
              <a:gd name="T111" fmla="*/ 77 h 154"/>
              <a:gd name="T112" fmla="*/ 77 w 154"/>
              <a:gd name="T113"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154">
                <a:moveTo>
                  <a:pt x="77" y="0"/>
                </a:moveTo>
                <a:cubicBezTo>
                  <a:pt x="34" y="0"/>
                  <a:pt x="0" y="35"/>
                  <a:pt x="0" y="77"/>
                </a:cubicBezTo>
                <a:cubicBezTo>
                  <a:pt x="0" y="120"/>
                  <a:pt x="34" y="154"/>
                  <a:pt x="77" y="154"/>
                </a:cubicBezTo>
                <a:cubicBezTo>
                  <a:pt x="119" y="154"/>
                  <a:pt x="154" y="120"/>
                  <a:pt x="154" y="77"/>
                </a:cubicBezTo>
                <a:cubicBezTo>
                  <a:pt x="154" y="35"/>
                  <a:pt x="119" y="0"/>
                  <a:pt x="77" y="0"/>
                </a:cubicBezTo>
                <a:close/>
                <a:moveTo>
                  <a:pt x="77" y="149"/>
                </a:moveTo>
                <a:cubicBezTo>
                  <a:pt x="37" y="149"/>
                  <a:pt x="5" y="117"/>
                  <a:pt x="5" y="77"/>
                </a:cubicBezTo>
                <a:cubicBezTo>
                  <a:pt x="5" y="38"/>
                  <a:pt x="37" y="6"/>
                  <a:pt x="77" y="6"/>
                </a:cubicBezTo>
                <a:cubicBezTo>
                  <a:pt x="116" y="6"/>
                  <a:pt x="148" y="38"/>
                  <a:pt x="148" y="77"/>
                </a:cubicBezTo>
                <a:cubicBezTo>
                  <a:pt x="148" y="117"/>
                  <a:pt x="116" y="149"/>
                  <a:pt x="77" y="149"/>
                </a:cubicBezTo>
                <a:close/>
                <a:moveTo>
                  <a:pt x="77" y="77"/>
                </a:moveTo>
                <a:cubicBezTo>
                  <a:pt x="77" y="77"/>
                  <a:pt x="77" y="77"/>
                  <a:pt x="77" y="77"/>
                </a:cubicBezTo>
                <a:cubicBezTo>
                  <a:pt x="85" y="57"/>
                  <a:pt x="108" y="22"/>
                  <a:pt x="108" y="22"/>
                </a:cubicBezTo>
                <a:cubicBezTo>
                  <a:pt x="121" y="31"/>
                  <a:pt x="121" y="31"/>
                  <a:pt x="121" y="31"/>
                </a:cubicBezTo>
                <a:cubicBezTo>
                  <a:pt x="121" y="31"/>
                  <a:pt x="94" y="64"/>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lose/>
                <a:moveTo>
                  <a:pt x="77" y="77"/>
                </a:moveTo>
                <a:cubicBezTo>
                  <a:pt x="77" y="77"/>
                  <a:pt x="77" y="77"/>
                  <a:pt x="76" y="77"/>
                </a:cubicBezTo>
                <a:cubicBezTo>
                  <a:pt x="57" y="69"/>
                  <a:pt x="22" y="46"/>
                  <a:pt x="22" y="46"/>
                </a:cubicBezTo>
                <a:cubicBezTo>
                  <a:pt x="31" y="34"/>
                  <a:pt x="31" y="34"/>
                  <a:pt x="31" y="34"/>
                </a:cubicBezTo>
                <a:cubicBezTo>
                  <a:pt x="31" y="34"/>
                  <a:pt x="63" y="61"/>
                  <a:pt x="77" y="77"/>
                </a:cubicBezTo>
                <a:cubicBezTo>
                  <a:pt x="77" y="77"/>
                  <a:pt x="77" y="77"/>
                  <a:pt x="77" y="77"/>
                </a:cubicBezTo>
                <a:close/>
                <a:moveTo>
                  <a:pt x="76" y="77"/>
                </a:moveTo>
                <a:cubicBezTo>
                  <a:pt x="77" y="77"/>
                  <a:pt x="77" y="77"/>
                  <a:pt x="77" y="77"/>
                </a:cubicBezTo>
                <a:cubicBezTo>
                  <a:pt x="77" y="77"/>
                  <a:pt x="76" y="77"/>
                  <a:pt x="76" y="77"/>
                </a:cubicBezTo>
                <a:cubicBezTo>
                  <a:pt x="76" y="77"/>
                  <a:pt x="76" y="77"/>
                  <a:pt x="76" y="77"/>
                </a:cubicBezTo>
                <a:close/>
                <a:moveTo>
                  <a:pt x="138" y="59"/>
                </a:moveTo>
                <a:cubicBezTo>
                  <a:pt x="138" y="59"/>
                  <a:pt x="98" y="74"/>
                  <a:pt x="77" y="77"/>
                </a:cubicBezTo>
                <a:cubicBezTo>
                  <a:pt x="94" y="64"/>
                  <a:pt x="132" y="45"/>
                  <a:pt x="132" y="45"/>
                </a:cubicBezTo>
                <a:lnTo>
                  <a:pt x="138" y="59"/>
                </a:lnTo>
                <a:close/>
                <a:moveTo>
                  <a:pt x="59" y="16"/>
                </a:moveTo>
                <a:cubicBezTo>
                  <a:pt x="59" y="16"/>
                  <a:pt x="74" y="56"/>
                  <a:pt x="77" y="77"/>
                </a:cubicBezTo>
                <a:cubicBezTo>
                  <a:pt x="64" y="61"/>
                  <a:pt x="45" y="23"/>
                  <a:pt x="45" y="23"/>
                </a:cubicBezTo>
                <a:lnTo>
                  <a:pt x="59" y="16"/>
                </a:lnTo>
                <a:close/>
                <a:moveTo>
                  <a:pt x="77" y="77"/>
                </a:moveTo>
                <a:cubicBezTo>
                  <a:pt x="77" y="77"/>
                  <a:pt x="77" y="77"/>
                  <a:pt x="77" y="77"/>
                </a:cubicBezTo>
                <a:cubicBezTo>
                  <a:pt x="74" y="56"/>
                  <a:pt x="77" y="14"/>
                  <a:pt x="77" y="14"/>
                </a:cubicBezTo>
                <a:cubicBezTo>
                  <a:pt x="77" y="14"/>
                  <a:pt x="77" y="14"/>
                  <a:pt x="77" y="14"/>
                </a:cubicBezTo>
                <a:cubicBezTo>
                  <a:pt x="82" y="14"/>
                  <a:pt x="92" y="16"/>
                  <a:pt x="92" y="16"/>
                </a:cubicBezTo>
                <a:cubicBezTo>
                  <a:pt x="92" y="16"/>
                  <a:pt x="85" y="58"/>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56" y="80"/>
                  <a:pt x="13" y="78"/>
                  <a:pt x="13" y="78"/>
                </a:cubicBezTo>
                <a:cubicBezTo>
                  <a:pt x="13" y="78"/>
                  <a:pt x="13" y="77"/>
                  <a:pt x="13" y="77"/>
                </a:cubicBezTo>
                <a:cubicBezTo>
                  <a:pt x="13" y="72"/>
                  <a:pt x="15" y="62"/>
                  <a:pt x="15" y="62"/>
                </a:cubicBezTo>
                <a:cubicBezTo>
                  <a:pt x="15" y="62"/>
                  <a:pt x="57" y="69"/>
                  <a:pt x="77" y="77"/>
                </a:cubicBezTo>
                <a:cubicBezTo>
                  <a:pt x="77" y="77"/>
                  <a:pt x="76" y="77"/>
                  <a:pt x="76" y="77"/>
                </a:cubicBezTo>
                <a:cubicBezTo>
                  <a:pt x="76" y="77"/>
                  <a:pt x="77" y="77"/>
                  <a:pt x="77" y="77"/>
                </a:cubicBezTo>
                <a:cubicBezTo>
                  <a:pt x="77" y="77"/>
                  <a:pt x="77" y="77"/>
                  <a:pt x="77" y="77"/>
                </a:cubicBezTo>
                <a:close/>
                <a:moveTo>
                  <a:pt x="77" y="77"/>
                </a:moveTo>
                <a:cubicBezTo>
                  <a:pt x="77" y="77"/>
                  <a:pt x="77" y="77"/>
                  <a:pt x="77" y="77"/>
                </a:cubicBezTo>
                <a:cubicBezTo>
                  <a:pt x="98" y="74"/>
                  <a:pt x="119" y="74"/>
                  <a:pt x="140" y="77"/>
                </a:cubicBezTo>
                <a:cubicBezTo>
                  <a:pt x="140" y="77"/>
                  <a:pt x="140" y="77"/>
                  <a:pt x="140" y="77"/>
                </a:cubicBezTo>
                <a:cubicBezTo>
                  <a:pt x="138" y="92"/>
                  <a:pt x="138" y="92"/>
                  <a:pt x="138" y="92"/>
                </a:cubicBezTo>
                <a:cubicBezTo>
                  <a:pt x="138" y="92"/>
                  <a:pt x="97" y="85"/>
                  <a:pt x="77" y="77"/>
                </a:cubicBezTo>
                <a:cubicBezTo>
                  <a:pt x="77" y="77"/>
                  <a:pt x="77" y="77"/>
                  <a:pt x="77" y="77"/>
                </a:cubicBezTo>
                <a:cubicBezTo>
                  <a:pt x="77" y="77"/>
                  <a:pt x="77" y="77"/>
                  <a:pt x="77" y="77"/>
                </a:cubicBezTo>
                <a:cubicBezTo>
                  <a:pt x="77" y="77"/>
                  <a:pt x="77" y="77"/>
                  <a:pt x="77" y="77"/>
                </a:cubicBezTo>
                <a:close/>
                <a:moveTo>
                  <a:pt x="16" y="95"/>
                </a:moveTo>
                <a:cubicBezTo>
                  <a:pt x="16" y="95"/>
                  <a:pt x="56" y="80"/>
                  <a:pt x="77" y="77"/>
                </a:cubicBezTo>
                <a:cubicBezTo>
                  <a:pt x="60" y="90"/>
                  <a:pt x="22" y="109"/>
                  <a:pt x="22" y="109"/>
                </a:cubicBezTo>
                <a:lnTo>
                  <a:pt x="16" y="95"/>
                </a:lnTo>
                <a:close/>
                <a:moveTo>
                  <a:pt x="95" y="138"/>
                </a:moveTo>
                <a:cubicBezTo>
                  <a:pt x="95" y="138"/>
                  <a:pt x="80" y="98"/>
                  <a:pt x="77" y="77"/>
                </a:cubicBezTo>
                <a:cubicBezTo>
                  <a:pt x="90" y="94"/>
                  <a:pt x="109" y="132"/>
                  <a:pt x="109" y="132"/>
                </a:cubicBezTo>
                <a:lnTo>
                  <a:pt x="95" y="138"/>
                </a:lnTo>
                <a:close/>
                <a:moveTo>
                  <a:pt x="77" y="77"/>
                </a:moveTo>
                <a:cubicBezTo>
                  <a:pt x="77" y="77"/>
                  <a:pt x="77" y="77"/>
                  <a:pt x="77" y="77"/>
                </a:cubicBezTo>
                <a:cubicBezTo>
                  <a:pt x="97" y="85"/>
                  <a:pt x="132" y="109"/>
                  <a:pt x="132" y="109"/>
                </a:cubicBezTo>
                <a:cubicBezTo>
                  <a:pt x="123" y="121"/>
                  <a:pt x="123" y="121"/>
                  <a:pt x="123" y="121"/>
                </a:cubicBezTo>
                <a:cubicBezTo>
                  <a:pt x="123" y="121"/>
                  <a:pt x="90" y="94"/>
                  <a:pt x="77" y="78"/>
                </a:cubicBezTo>
                <a:cubicBezTo>
                  <a:pt x="77" y="78"/>
                  <a:pt x="77" y="77"/>
                  <a:pt x="77" y="77"/>
                </a:cubicBezTo>
                <a:close/>
                <a:moveTo>
                  <a:pt x="77" y="77"/>
                </a:moveTo>
                <a:cubicBezTo>
                  <a:pt x="77" y="77"/>
                  <a:pt x="77" y="77"/>
                  <a:pt x="77" y="77"/>
                </a:cubicBezTo>
                <a:cubicBezTo>
                  <a:pt x="77" y="77"/>
                  <a:pt x="77" y="77"/>
                  <a:pt x="77" y="78"/>
                </a:cubicBezTo>
                <a:cubicBezTo>
                  <a:pt x="77" y="78"/>
                  <a:pt x="77" y="77"/>
                  <a:pt x="77" y="77"/>
                </a:cubicBezTo>
                <a:close/>
                <a:moveTo>
                  <a:pt x="77" y="78"/>
                </a:moveTo>
                <a:cubicBezTo>
                  <a:pt x="77" y="78"/>
                  <a:pt x="77" y="77"/>
                  <a:pt x="77" y="77"/>
                </a:cubicBezTo>
                <a:cubicBezTo>
                  <a:pt x="77" y="78"/>
                  <a:pt x="77" y="78"/>
                  <a:pt x="77" y="78"/>
                </a:cubicBezTo>
                <a:cubicBezTo>
                  <a:pt x="77" y="78"/>
                  <a:pt x="77" y="78"/>
                  <a:pt x="77" y="78"/>
                </a:cubicBezTo>
                <a:close/>
                <a:moveTo>
                  <a:pt x="77" y="77"/>
                </a:moveTo>
                <a:cubicBezTo>
                  <a:pt x="77" y="77"/>
                  <a:pt x="77" y="78"/>
                  <a:pt x="77" y="78"/>
                </a:cubicBezTo>
                <a:cubicBezTo>
                  <a:pt x="69" y="97"/>
                  <a:pt x="45" y="132"/>
                  <a:pt x="45" y="132"/>
                </a:cubicBezTo>
                <a:cubicBezTo>
                  <a:pt x="33" y="123"/>
                  <a:pt x="33" y="123"/>
                  <a:pt x="33" y="123"/>
                </a:cubicBezTo>
                <a:cubicBezTo>
                  <a:pt x="33" y="123"/>
                  <a:pt x="60" y="91"/>
                  <a:pt x="76" y="78"/>
                </a:cubicBezTo>
                <a:cubicBezTo>
                  <a:pt x="77" y="78"/>
                  <a:pt x="77" y="77"/>
                  <a:pt x="77" y="77"/>
                </a:cubicBezTo>
                <a:close/>
                <a:moveTo>
                  <a:pt x="77" y="77"/>
                </a:moveTo>
                <a:cubicBezTo>
                  <a:pt x="77" y="77"/>
                  <a:pt x="77" y="77"/>
                  <a:pt x="77" y="77"/>
                </a:cubicBezTo>
                <a:cubicBezTo>
                  <a:pt x="80" y="98"/>
                  <a:pt x="77" y="141"/>
                  <a:pt x="77" y="141"/>
                </a:cubicBezTo>
                <a:cubicBezTo>
                  <a:pt x="77" y="141"/>
                  <a:pt x="77" y="141"/>
                  <a:pt x="77" y="141"/>
                </a:cubicBezTo>
                <a:cubicBezTo>
                  <a:pt x="72" y="141"/>
                  <a:pt x="62" y="139"/>
                  <a:pt x="62" y="139"/>
                </a:cubicBezTo>
                <a:cubicBezTo>
                  <a:pt x="62" y="139"/>
                  <a:pt x="69" y="97"/>
                  <a:pt x="77" y="77"/>
                </a:cubicBezTo>
                <a:cubicBezTo>
                  <a:pt x="77" y="78"/>
                  <a:pt x="77" y="78"/>
                  <a:pt x="77" y="78"/>
                </a:cubicBezTo>
                <a:cubicBezTo>
                  <a:pt x="77" y="78"/>
                  <a:pt x="77" y="78"/>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lose/>
                <a:moveTo>
                  <a:pt x="77" y="77"/>
                </a:moveTo>
                <a:cubicBezTo>
                  <a:pt x="77" y="77"/>
                  <a:pt x="77" y="78"/>
                  <a:pt x="77" y="78"/>
                </a:cubicBezTo>
                <a:cubicBezTo>
                  <a:pt x="77" y="78"/>
                  <a:pt x="77" y="78"/>
                  <a:pt x="77" y="78"/>
                </a:cubicBezTo>
                <a:cubicBezTo>
                  <a:pt x="77" y="78"/>
                  <a:pt x="77" y="77"/>
                  <a:pt x="77" y="77"/>
                </a:cubicBezTo>
                <a:close/>
                <a:moveTo>
                  <a:pt x="77" y="77"/>
                </a:moveTo>
                <a:cubicBezTo>
                  <a:pt x="77" y="77"/>
                  <a:pt x="77" y="77"/>
                  <a:pt x="77" y="77"/>
                </a:cubicBezTo>
                <a:cubicBezTo>
                  <a:pt x="77" y="77"/>
                  <a:pt x="76" y="77"/>
                  <a:pt x="76"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lose/>
                <a:moveTo>
                  <a:pt x="77" y="77"/>
                </a:moveTo>
                <a:cubicBezTo>
                  <a:pt x="77" y="77"/>
                  <a:pt x="77" y="78"/>
                  <a:pt x="76" y="78"/>
                </a:cubicBezTo>
                <a:cubicBezTo>
                  <a:pt x="76" y="78"/>
                  <a:pt x="76" y="78"/>
                  <a:pt x="76" y="78"/>
                </a:cubicBezTo>
                <a:cubicBezTo>
                  <a:pt x="77" y="78"/>
                  <a:pt x="77" y="77"/>
                  <a:pt x="77" y="77"/>
                </a:cubicBezTo>
                <a:close/>
                <a:moveTo>
                  <a:pt x="77" y="77"/>
                </a:move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ubicBezTo>
                  <a:pt x="77" y="77"/>
                  <a:pt x="77" y="77"/>
                  <a:pt x="77" y="77"/>
                </a:cubicBezTo>
                <a:close/>
                <a:moveTo>
                  <a:pt x="77" y="77"/>
                </a:moveTo>
                <a:cubicBezTo>
                  <a:pt x="77" y="77"/>
                  <a:pt x="77" y="77"/>
                  <a:pt x="77" y="77"/>
                </a:cubicBezTo>
                <a:cubicBezTo>
                  <a:pt x="77" y="77"/>
                  <a:pt x="77" y="77"/>
                  <a:pt x="77" y="77"/>
                </a:cubicBezTo>
                <a:cubicBezTo>
                  <a:pt x="77" y="77"/>
                  <a:pt x="77" y="77"/>
                  <a:pt x="77" y="77"/>
                </a:cubicBezTo>
                <a:close/>
              </a:path>
            </a:pathLst>
          </a:custGeom>
          <a:solidFill>
            <a:srgbClr val="3E5F45"/>
          </a:solidFill>
          <a:ln>
            <a:noFill/>
          </a:ln>
        </p:spPr>
        <p:txBody>
          <a:bodyPr vert="horz" wrap="square" lIns="68580" tIns="34290" rIns="68580" bIns="34290" numCol="1" anchor="t" anchorCtr="0" compatLnSpc="1"/>
          <a:lstStyle/>
          <a:p>
            <a:endParaRPr lang="zh-CN" altLang="en-US"/>
          </a:p>
        </p:txBody>
      </p:sp>
      <p:sp>
        <p:nvSpPr>
          <p:cNvPr id="14" name="Freeform 25"/>
          <p:cNvSpPr>
            <a:spLocks noEditPoints="1"/>
          </p:cNvSpPr>
          <p:nvPr/>
        </p:nvSpPr>
        <p:spPr bwMode="auto">
          <a:xfrm>
            <a:off x="1954087" y="4257566"/>
            <a:ext cx="206005" cy="195263"/>
          </a:xfrm>
          <a:custGeom>
            <a:avLst/>
            <a:gdLst>
              <a:gd name="T0" fmla="*/ 130 w 166"/>
              <a:gd name="T1" fmla="*/ 130 h 157"/>
              <a:gd name="T2" fmla="*/ 65 w 166"/>
              <a:gd name="T3" fmla="*/ 157 h 157"/>
              <a:gd name="T4" fmla="*/ 0 w 166"/>
              <a:gd name="T5" fmla="*/ 130 h 157"/>
              <a:gd name="T6" fmla="*/ 5 w 166"/>
              <a:gd name="T7" fmla="*/ 124 h 157"/>
              <a:gd name="T8" fmla="*/ 124 w 166"/>
              <a:gd name="T9" fmla="*/ 124 h 157"/>
              <a:gd name="T10" fmla="*/ 124 w 166"/>
              <a:gd name="T11" fmla="*/ 6 h 157"/>
              <a:gd name="T12" fmla="*/ 130 w 166"/>
              <a:gd name="T13" fmla="*/ 0 h 157"/>
              <a:gd name="T14" fmla="*/ 130 w 166"/>
              <a:gd name="T15" fmla="*/ 130 h 157"/>
              <a:gd name="T16" fmla="*/ 11 w 166"/>
              <a:gd name="T17" fmla="*/ 120 h 157"/>
              <a:gd name="T18" fmla="*/ 120 w 166"/>
              <a:gd name="T19" fmla="*/ 11 h 157"/>
              <a:gd name="T20" fmla="*/ 120 w 166"/>
              <a:gd name="T21" fmla="*/ 120 h 157"/>
              <a:gd name="T22" fmla="*/ 11 w 166"/>
              <a:gd name="T23" fmla="*/ 120 h 157"/>
              <a:gd name="T24" fmla="*/ 115 w 166"/>
              <a:gd name="T25" fmla="*/ 38 h 157"/>
              <a:gd name="T26" fmla="*/ 121 w 166"/>
              <a:gd name="T27" fmla="*/ 40 h 157"/>
              <a:gd name="T28" fmla="*/ 126 w 166"/>
              <a:gd name="T29" fmla="*/ 38 h 157"/>
              <a:gd name="T30" fmla="*/ 121 w 166"/>
              <a:gd name="T31" fmla="*/ 35 h 157"/>
              <a:gd name="T32" fmla="*/ 115 w 166"/>
              <a:gd name="T33" fmla="*/ 38 h 157"/>
              <a:gd name="T34" fmla="*/ 101 w 166"/>
              <a:gd name="T35" fmla="*/ 90 h 157"/>
              <a:gd name="T36" fmla="*/ 103 w 166"/>
              <a:gd name="T37" fmla="*/ 96 h 157"/>
              <a:gd name="T38" fmla="*/ 106 w 166"/>
              <a:gd name="T39" fmla="*/ 90 h 157"/>
              <a:gd name="T40" fmla="*/ 103 w 166"/>
              <a:gd name="T41" fmla="*/ 85 h 157"/>
              <a:gd name="T42" fmla="*/ 101 w 166"/>
              <a:gd name="T43" fmla="*/ 90 h 157"/>
              <a:gd name="T44" fmla="*/ 108 w 166"/>
              <a:gd name="T45" fmla="*/ 64 h 157"/>
              <a:gd name="T46" fmla="*/ 102 w 166"/>
              <a:gd name="T47" fmla="*/ 66 h 157"/>
              <a:gd name="T48" fmla="*/ 107 w 166"/>
              <a:gd name="T49" fmla="*/ 69 h 157"/>
              <a:gd name="T50" fmla="*/ 113 w 166"/>
              <a:gd name="T51" fmla="*/ 67 h 157"/>
              <a:gd name="T52" fmla="*/ 108 w 166"/>
              <a:gd name="T53" fmla="*/ 64 h 157"/>
              <a:gd name="T54" fmla="*/ 88 w 166"/>
              <a:gd name="T55" fmla="*/ 98 h 157"/>
              <a:gd name="T56" fmla="*/ 84 w 166"/>
              <a:gd name="T57" fmla="*/ 102 h 157"/>
              <a:gd name="T58" fmla="*/ 90 w 166"/>
              <a:gd name="T59" fmla="*/ 102 h 157"/>
              <a:gd name="T60" fmla="*/ 94 w 166"/>
              <a:gd name="T61" fmla="*/ 98 h 157"/>
              <a:gd name="T62" fmla="*/ 88 w 166"/>
              <a:gd name="T63" fmla="*/ 98 h 157"/>
              <a:gd name="T64" fmla="*/ 81 w 166"/>
              <a:gd name="T65" fmla="*/ 82 h 157"/>
              <a:gd name="T66" fmla="*/ 84 w 166"/>
              <a:gd name="T67" fmla="*/ 88 h 157"/>
              <a:gd name="T68" fmla="*/ 86 w 166"/>
              <a:gd name="T69" fmla="*/ 82 h 157"/>
              <a:gd name="T70" fmla="*/ 84 w 166"/>
              <a:gd name="T71" fmla="*/ 77 h 157"/>
              <a:gd name="T72" fmla="*/ 81 w 166"/>
              <a:gd name="T73" fmla="*/ 82 h 157"/>
              <a:gd name="T74" fmla="*/ 89 w 166"/>
              <a:gd name="T75" fmla="*/ 64 h 157"/>
              <a:gd name="T76" fmla="*/ 95 w 166"/>
              <a:gd name="T77" fmla="*/ 65 h 157"/>
              <a:gd name="T78" fmla="*/ 93 w 166"/>
              <a:gd name="T79" fmla="*/ 60 h 157"/>
              <a:gd name="T80" fmla="*/ 87 w 166"/>
              <a:gd name="T81" fmla="*/ 58 h 157"/>
              <a:gd name="T82" fmla="*/ 89 w 166"/>
              <a:gd name="T83" fmla="*/ 64 h 157"/>
              <a:gd name="T84" fmla="*/ 62 w 166"/>
              <a:gd name="T85" fmla="*/ 85 h 157"/>
              <a:gd name="T86" fmla="*/ 64 w 166"/>
              <a:gd name="T87" fmla="*/ 90 h 157"/>
              <a:gd name="T88" fmla="*/ 67 w 166"/>
              <a:gd name="T89" fmla="*/ 85 h 157"/>
              <a:gd name="T90" fmla="*/ 64 w 166"/>
              <a:gd name="T91" fmla="*/ 79 h 157"/>
              <a:gd name="T92" fmla="*/ 62 w 166"/>
              <a:gd name="T93" fmla="*/ 85 h 157"/>
              <a:gd name="T94" fmla="*/ 60 w 166"/>
              <a:gd name="T95" fmla="*/ 103 h 157"/>
              <a:gd name="T96" fmla="*/ 63 w 166"/>
              <a:gd name="T97" fmla="*/ 108 h 157"/>
              <a:gd name="T98" fmla="*/ 69 w 166"/>
              <a:gd name="T99" fmla="*/ 109 h 157"/>
              <a:gd name="T100" fmla="*/ 66 w 166"/>
              <a:gd name="T101" fmla="*/ 104 h 157"/>
              <a:gd name="T102" fmla="*/ 60 w 166"/>
              <a:gd name="T103" fmla="*/ 103 h 157"/>
              <a:gd name="T104" fmla="*/ 48 w 166"/>
              <a:gd name="T105" fmla="*/ 120 h 157"/>
              <a:gd name="T106" fmla="*/ 45 w 166"/>
              <a:gd name="T107" fmla="*/ 115 h 157"/>
              <a:gd name="T108" fmla="*/ 39 w 166"/>
              <a:gd name="T109" fmla="*/ 113 h 157"/>
              <a:gd name="T110" fmla="*/ 42 w 166"/>
              <a:gd name="T111" fmla="*/ 119 h 157"/>
              <a:gd name="T112" fmla="*/ 48 w 166"/>
              <a:gd name="T113" fmla="*/ 1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6" h="157">
                <a:moveTo>
                  <a:pt x="130" y="130"/>
                </a:moveTo>
                <a:cubicBezTo>
                  <a:pt x="112" y="148"/>
                  <a:pt x="88" y="157"/>
                  <a:pt x="65" y="157"/>
                </a:cubicBezTo>
                <a:cubicBezTo>
                  <a:pt x="41" y="157"/>
                  <a:pt x="18" y="148"/>
                  <a:pt x="0" y="130"/>
                </a:cubicBezTo>
                <a:cubicBezTo>
                  <a:pt x="5" y="124"/>
                  <a:pt x="5" y="124"/>
                  <a:pt x="5" y="124"/>
                </a:cubicBezTo>
                <a:cubicBezTo>
                  <a:pt x="38" y="157"/>
                  <a:pt x="91" y="157"/>
                  <a:pt x="124" y="124"/>
                </a:cubicBezTo>
                <a:cubicBezTo>
                  <a:pt x="157" y="92"/>
                  <a:pt x="157" y="38"/>
                  <a:pt x="124" y="6"/>
                </a:cubicBezTo>
                <a:cubicBezTo>
                  <a:pt x="130" y="0"/>
                  <a:pt x="130" y="0"/>
                  <a:pt x="130" y="0"/>
                </a:cubicBezTo>
                <a:cubicBezTo>
                  <a:pt x="166" y="36"/>
                  <a:pt x="166" y="94"/>
                  <a:pt x="130" y="130"/>
                </a:cubicBezTo>
                <a:close/>
                <a:moveTo>
                  <a:pt x="11" y="120"/>
                </a:moveTo>
                <a:cubicBezTo>
                  <a:pt x="120" y="11"/>
                  <a:pt x="120" y="11"/>
                  <a:pt x="120" y="11"/>
                </a:cubicBezTo>
                <a:cubicBezTo>
                  <a:pt x="150" y="41"/>
                  <a:pt x="150" y="90"/>
                  <a:pt x="120" y="120"/>
                </a:cubicBezTo>
                <a:cubicBezTo>
                  <a:pt x="90" y="150"/>
                  <a:pt x="41" y="150"/>
                  <a:pt x="11" y="120"/>
                </a:cubicBezTo>
                <a:close/>
                <a:moveTo>
                  <a:pt x="115" y="38"/>
                </a:moveTo>
                <a:cubicBezTo>
                  <a:pt x="115" y="38"/>
                  <a:pt x="118" y="40"/>
                  <a:pt x="121" y="40"/>
                </a:cubicBezTo>
                <a:cubicBezTo>
                  <a:pt x="124" y="40"/>
                  <a:pt x="126" y="38"/>
                  <a:pt x="126" y="38"/>
                </a:cubicBezTo>
                <a:cubicBezTo>
                  <a:pt x="126" y="38"/>
                  <a:pt x="124" y="35"/>
                  <a:pt x="121" y="35"/>
                </a:cubicBezTo>
                <a:cubicBezTo>
                  <a:pt x="118" y="35"/>
                  <a:pt x="115" y="38"/>
                  <a:pt x="115" y="38"/>
                </a:cubicBezTo>
                <a:close/>
                <a:moveTo>
                  <a:pt x="101" y="90"/>
                </a:moveTo>
                <a:cubicBezTo>
                  <a:pt x="101" y="93"/>
                  <a:pt x="103" y="96"/>
                  <a:pt x="103" y="96"/>
                </a:cubicBezTo>
                <a:cubicBezTo>
                  <a:pt x="103" y="96"/>
                  <a:pt x="106" y="93"/>
                  <a:pt x="106" y="90"/>
                </a:cubicBezTo>
                <a:cubicBezTo>
                  <a:pt x="106" y="87"/>
                  <a:pt x="103" y="85"/>
                  <a:pt x="103" y="85"/>
                </a:cubicBezTo>
                <a:cubicBezTo>
                  <a:pt x="103" y="85"/>
                  <a:pt x="101" y="87"/>
                  <a:pt x="101" y="90"/>
                </a:cubicBezTo>
                <a:close/>
                <a:moveTo>
                  <a:pt x="108" y="64"/>
                </a:moveTo>
                <a:cubicBezTo>
                  <a:pt x="105" y="64"/>
                  <a:pt x="102" y="66"/>
                  <a:pt x="102" y="66"/>
                </a:cubicBezTo>
                <a:cubicBezTo>
                  <a:pt x="102" y="66"/>
                  <a:pt x="104" y="69"/>
                  <a:pt x="107" y="69"/>
                </a:cubicBezTo>
                <a:cubicBezTo>
                  <a:pt x="110" y="69"/>
                  <a:pt x="113" y="67"/>
                  <a:pt x="113" y="67"/>
                </a:cubicBezTo>
                <a:cubicBezTo>
                  <a:pt x="113" y="67"/>
                  <a:pt x="111" y="65"/>
                  <a:pt x="108" y="64"/>
                </a:cubicBezTo>
                <a:close/>
                <a:moveTo>
                  <a:pt x="88" y="98"/>
                </a:moveTo>
                <a:cubicBezTo>
                  <a:pt x="85" y="99"/>
                  <a:pt x="84" y="102"/>
                  <a:pt x="84" y="102"/>
                </a:cubicBezTo>
                <a:cubicBezTo>
                  <a:pt x="84" y="102"/>
                  <a:pt x="87" y="104"/>
                  <a:pt x="90" y="102"/>
                </a:cubicBezTo>
                <a:cubicBezTo>
                  <a:pt x="92" y="101"/>
                  <a:pt x="94" y="98"/>
                  <a:pt x="94" y="98"/>
                </a:cubicBezTo>
                <a:cubicBezTo>
                  <a:pt x="94" y="98"/>
                  <a:pt x="90" y="97"/>
                  <a:pt x="88" y="98"/>
                </a:cubicBezTo>
                <a:close/>
                <a:moveTo>
                  <a:pt x="81" y="82"/>
                </a:moveTo>
                <a:cubicBezTo>
                  <a:pt x="81" y="85"/>
                  <a:pt x="84" y="88"/>
                  <a:pt x="84" y="88"/>
                </a:cubicBezTo>
                <a:cubicBezTo>
                  <a:pt x="84" y="88"/>
                  <a:pt x="86" y="85"/>
                  <a:pt x="86" y="82"/>
                </a:cubicBezTo>
                <a:cubicBezTo>
                  <a:pt x="86" y="79"/>
                  <a:pt x="84" y="77"/>
                  <a:pt x="84" y="77"/>
                </a:cubicBezTo>
                <a:cubicBezTo>
                  <a:pt x="84" y="77"/>
                  <a:pt x="81" y="79"/>
                  <a:pt x="81" y="82"/>
                </a:cubicBezTo>
                <a:close/>
                <a:moveTo>
                  <a:pt x="89" y="64"/>
                </a:moveTo>
                <a:cubicBezTo>
                  <a:pt x="92" y="66"/>
                  <a:pt x="95" y="65"/>
                  <a:pt x="95" y="65"/>
                </a:cubicBezTo>
                <a:cubicBezTo>
                  <a:pt x="95" y="65"/>
                  <a:pt x="95" y="62"/>
                  <a:pt x="93" y="60"/>
                </a:cubicBezTo>
                <a:cubicBezTo>
                  <a:pt x="90" y="58"/>
                  <a:pt x="87" y="58"/>
                  <a:pt x="87" y="58"/>
                </a:cubicBezTo>
                <a:cubicBezTo>
                  <a:pt x="87" y="58"/>
                  <a:pt x="87" y="62"/>
                  <a:pt x="89" y="64"/>
                </a:cubicBezTo>
                <a:close/>
                <a:moveTo>
                  <a:pt x="62" y="85"/>
                </a:moveTo>
                <a:cubicBezTo>
                  <a:pt x="62" y="88"/>
                  <a:pt x="64" y="90"/>
                  <a:pt x="64" y="90"/>
                </a:cubicBezTo>
                <a:cubicBezTo>
                  <a:pt x="64" y="90"/>
                  <a:pt x="67" y="88"/>
                  <a:pt x="67" y="85"/>
                </a:cubicBezTo>
                <a:cubicBezTo>
                  <a:pt x="67" y="81"/>
                  <a:pt x="64" y="79"/>
                  <a:pt x="64" y="79"/>
                </a:cubicBezTo>
                <a:cubicBezTo>
                  <a:pt x="64" y="79"/>
                  <a:pt x="62" y="81"/>
                  <a:pt x="62" y="85"/>
                </a:cubicBezTo>
                <a:close/>
                <a:moveTo>
                  <a:pt x="60" y="103"/>
                </a:moveTo>
                <a:cubicBezTo>
                  <a:pt x="60" y="103"/>
                  <a:pt x="60" y="106"/>
                  <a:pt x="63" y="108"/>
                </a:cubicBezTo>
                <a:cubicBezTo>
                  <a:pt x="65" y="109"/>
                  <a:pt x="69" y="109"/>
                  <a:pt x="69" y="109"/>
                </a:cubicBezTo>
                <a:cubicBezTo>
                  <a:pt x="69" y="109"/>
                  <a:pt x="68" y="105"/>
                  <a:pt x="66" y="104"/>
                </a:cubicBezTo>
                <a:cubicBezTo>
                  <a:pt x="63" y="102"/>
                  <a:pt x="60" y="103"/>
                  <a:pt x="60" y="103"/>
                </a:cubicBezTo>
                <a:close/>
                <a:moveTo>
                  <a:pt x="48" y="120"/>
                </a:moveTo>
                <a:cubicBezTo>
                  <a:pt x="48" y="120"/>
                  <a:pt x="48" y="117"/>
                  <a:pt x="45" y="115"/>
                </a:cubicBezTo>
                <a:cubicBezTo>
                  <a:pt x="43" y="113"/>
                  <a:pt x="39" y="113"/>
                  <a:pt x="39" y="113"/>
                </a:cubicBezTo>
                <a:cubicBezTo>
                  <a:pt x="39" y="113"/>
                  <a:pt x="40" y="117"/>
                  <a:pt x="42" y="119"/>
                </a:cubicBezTo>
                <a:cubicBezTo>
                  <a:pt x="45" y="121"/>
                  <a:pt x="48" y="120"/>
                  <a:pt x="48" y="120"/>
                </a:cubicBezTo>
                <a:close/>
              </a:path>
            </a:pathLst>
          </a:custGeom>
          <a:solidFill>
            <a:srgbClr val="F4B248"/>
          </a:solidFill>
          <a:ln>
            <a:noFill/>
          </a:ln>
        </p:spPr>
        <p:txBody>
          <a:bodyPr vert="horz" wrap="square" lIns="68580" tIns="34290" rIns="68580" bIns="34290" numCol="1" anchor="t" anchorCtr="0" compatLnSpc="1"/>
          <a:lstStyle/>
          <a:p>
            <a:endParaRPr lang="zh-CN" altLang="en-US"/>
          </a:p>
        </p:txBody>
      </p:sp>
      <p:sp>
        <p:nvSpPr>
          <p:cNvPr id="15" name="Freeform 26"/>
          <p:cNvSpPr>
            <a:spLocks noEditPoints="1"/>
          </p:cNvSpPr>
          <p:nvPr/>
        </p:nvSpPr>
        <p:spPr bwMode="auto">
          <a:xfrm>
            <a:off x="509167" y="4269075"/>
            <a:ext cx="190525" cy="191691"/>
          </a:xfrm>
          <a:custGeom>
            <a:avLst/>
            <a:gdLst>
              <a:gd name="T0" fmla="*/ 139 w 154"/>
              <a:gd name="T1" fmla="*/ 29 h 154"/>
              <a:gd name="T2" fmla="*/ 153 w 154"/>
              <a:gd name="T3" fmla="*/ 17 h 154"/>
              <a:gd name="T4" fmla="*/ 91 w 154"/>
              <a:gd name="T5" fmla="*/ 3 h 154"/>
              <a:gd name="T6" fmla="*/ 68 w 154"/>
              <a:gd name="T7" fmla="*/ 151 h 154"/>
              <a:gd name="T8" fmla="*/ 153 w 154"/>
              <a:gd name="T9" fmla="*/ 66 h 154"/>
              <a:gd name="T10" fmla="*/ 153 w 154"/>
              <a:gd name="T11" fmla="*/ 66 h 154"/>
              <a:gd name="T12" fmla="*/ 90 w 154"/>
              <a:gd name="T13" fmla="*/ 7 h 154"/>
              <a:gd name="T14" fmla="*/ 92 w 154"/>
              <a:gd name="T15" fmla="*/ 12 h 154"/>
              <a:gd name="T16" fmla="*/ 45 w 154"/>
              <a:gd name="T17" fmla="*/ 37 h 154"/>
              <a:gd name="T18" fmla="*/ 10 w 154"/>
              <a:gd name="T19" fmla="*/ 87 h 154"/>
              <a:gd name="T20" fmla="*/ 10 w 154"/>
              <a:gd name="T21" fmla="*/ 89 h 154"/>
              <a:gd name="T22" fmla="*/ 24 w 154"/>
              <a:gd name="T23" fmla="*/ 65 h 154"/>
              <a:gd name="T24" fmla="*/ 76 w 154"/>
              <a:gd name="T25" fmla="*/ 21 h 154"/>
              <a:gd name="T26" fmla="*/ 127 w 154"/>
              <a:gd name="T27" fmla="*/ 22 h 154"/>
              <a:gd name="T28" fmla="*/ 58 w 154"/>
              <a:gd name="T29" fmla="*/ 50 h 154"/>
              <a:gd name="T30" fmla="*/ 18 w 154"/>
              <a:gd name="T31" fmla="*/ 114 h 154"/>
              <a:gd name="T32" fmla="*/ 24 w 154"/>
              <a:gd name="T33" fmla="*/ 123 h 154"/>
              <a:gd name="T34" fmla="*/ 38 w 154"/>
              <a:gd name="T35" fmla="*/ 84 h 154"/>
              <a:gd name="T36" fmla="*/ 94 w 154"/>
              <a:gd name="T37" fmla="*/ 36 h 154"/>
              <a:gd name="T38" fmla="*/ 133 w 154"/>
              <a:gd name="T39" fmla="*/ 29 h 154"/>
              <a:gd name="T40" fmla="*/ 134 w 154"/>
              <a:gd name="T41" fmla="*/ 31 h 154"/>
              <a:gd name="T42" fmla="*/ 76 w 154"/>
              <a:gd name="T43" fmla="*/ 72 h 154"/>
              <a:gd name="T44" fmla="*/ 24 w 154"/>
              <a:gd name="T45" fmla="*/ 123 h 154"/>
              <a:gd name="T46" fmla="*/ 54 w 154"/>
              <a:gd name="T47" fmla="*/ 105 h 154"/>
              <a:gd name="T48" fmla="*/ 111 w 154"/>
              <a:gd name="T49" fmla="*/ 57 h 154"/>
              <a:gd name="T50" fmla="*/ 135 w 154"/>
              <a:gd name="T51" fmla="*/ 31 h 154"/>
              <a:gd name="T52" fmla="*/ 122 w 154"/>
              <a:gd name="T53" fmla="*/ 75 h 154"/>
              <a:gd name="T54" fmla="*/ 63 w 154"/>
              <a:gd name="T55" fmla="*/ 118 h 154"/>
              <a:gd name="T56" fmla="*/ 25 w 154"/>
              <a:gd name="T57" fmla="*/ 124 h 154"/>
              <a:gd name="T58" fmla="*/ 65 w 154"/>
              <a:gd name="T59" fmla="*/ 124 h 154"/>
              <a:gd name="T60" fmla="*/ 127 w 154"/>
              <a:gd name="T61" fmla="*/ 79 h 154"/>
              <a:gd name="T62" fmla="*/ 149 w 154"/>
              <a:gd name="T63" fmla="*/ 73 h 154"/>
              <a:gd name="T64" fmla="*/ 134 w 154"/>
              <a:gd name="T65" fmla="*/ 94 h 154"/>
              <a:gd name="T66" fmla="*/ 79 w 154"/>
              <a:gd name="T67" fmla="*/ 135 h 154"/>
              <a:gd name="T68" fmla="*/ 29 w 154"/>
              <a:gd name="T69" fmla="*/ 129 h 154"/>
              <a:gd name="T70" fmla="*/ 69 w 154"/>
              <a:gd name="T71" fmla="*/ 147 h 154"/>
              <a:gd name="T72" fmla="*/ 63 w 154"/>
              <a:gd name="T73" fmla="*/ 142 h 154"/>
              <a:gd name="T74" fmla="*/ 111 w 154"/>
              <a:gd name="T75" fmla="*/ 121 h 154"/>
              <a:gd name="T76" fmla="*/ 149 w 154"/>
              <a:gd name="T77" fmla="*/ 7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4" h="154">
                <a:moveTo>
                  <a:pt x="153" y="66"/>
                </a:moveTo>
                <a:cubicBezTo>
                  <a:pt x="152" y="52"/>
                  <a:pt x="147" y="39"/>
                  <a:pt x="139" y="29"/>
                </a:cubicBezTo>
                <a:cubicBezTo>
                  <a:pt x="141" y="27"/>
                  <a:pt x="145" y="24"/>
                  <a:pt x="154" y="21"/>
                </a:cubicBezTo>
                <a:cubicBezTo>
                  <a:pt x="153" y="17"/>
                  <a:pt x="153" y="17"/>
                  <a:pt x="153" y="17"/>
                </a:cubicBezTo>
                <a:cubicBezTo>
                  <a:pt x="144" y="19"/>
                  <a:pt x="139" y="23"/>
                  <a:pt x="136" y="26"/>
                </a:cubicBezTo>
                <a:cubicBezTo>
                  <a:pt x="125" y="13"/>
                  <a:pt x="109" y="5"/>
                  <a:pt x="91" y="3"/>
                </a:cubicBezTo>
                <a:cubicBezTo>
                  <a:pt x="50" y="0"/>
                  <a:pt x="12" y="30"/>
                  <a:pt x="6" y="71"/>
                </a:cubicBezTo>
                <a:cubicBezTo>
                  <a:pt x="0" y="112"/>
                  <a:pt x="28" y="148"/>
                  <a:pt x="68" y="151"/>
                </a:cubicBezTo>
                <a:cubicBezTo>
                  <a:pt x="109" y="154"/>
                  <a:pt x="147" y="124"/>
                  <a:pt x="153" y="83"/>
                </a:cubicBezTo>
                <a:cubicBezTo>
                  <a:pt x="154" y="77"/>
                  <a:pt x="154" y="72"/>
                  <a:pt x="153" y="66"/>
                </a:cubicBezTo>
                <a:cubicBezTo>
                  <a:pt x="153" y="66"/>
                  <a:pt x="154" y="66"/>
                  <a:pt x="154" y="66"/>
                </a:cubicBezTo>
                <a:cubicBezTo>
                  <a:pt x="154" y="66"/>
                  <a:pt x="153" y="66"/>
                  <a:pt x="153" y="66"/>
                </a:cubicBezTo>
                <a:close/>
                <a:moveTo>
                  <a:pt x="10" y="71"/>
                </a:moveTo>
                <a:cubicBezTo>
                  <a:pt x="16" y="33"/>
                  <a:pt x="52" y="4"/>
                  <a:pt x="90" y="7"/>
                </a:cubicBezTo>
                <a:cubicBezTo>
                  <a:pt x="95" y="8"/>
                  <a:pt x="99" y="9"/>
                  <a:pt x="104" y="10"/>
                </a:cubicBezTo>
                <a:cubicBezTo>
                  <a:pt x="100" y="11"/>
                  <a:pt x="96" y="11"/>
                  <a:pt x="92" y="12"/>
                </a:cubicBezTo>
                <a:cubicBezTo>
                  <a:pt x="86" y="14"/>
                  <a:pt x="80" y="16"/>
                  <a:pt x="75" y="18"/>
                </a:cubicBezTo>
                <a:cubicBezTo>
                  <a:pt x="64" y="22"/>
                  <a:pt x="54" y="29"/>
                  <a:pt x="45" y="37"/>
                </a:cubicBezTo>
                <a:cubicBezTo>
                  <a:pt x="36" y="45"/>
                  <a:pt x="28" y="54"/>
                  <a:pt x="22" y="64"/>
                </a:cubicBezTo>
                <a:cubicBezTo>
                  <a:pt x="17" y="71"/>
                  <a:pt x="13" y="79"/>
                  <a:pt x="10" y="87"/>
                </a:cubicBezTo>
                <a:cubicBezTo>
                  <a:pt x="9" y="82"/>
                  <a:pt x="10" y="77"/>
                  <a:pt x="10" y="71"/>
                </a:cubicBezTo>
                <a:close/>
                <a:moveTo>
                  <a:pt x="10" y="89"/>
                </a:moveTo>
                <a:cubicBezTo>
                  <a:pt x="11" y="86"/>
                  <a:pt x="13" y="83"/>
                  <a:pt x="15" y="80"/>
                </a:cubicBezTo>
                <a:cubicBezTo>
                  <a:pt x="18" y="75"/>
                  <a:pt x="21" y="70"/>
                  <a:pt x="24" y="65"/>
                </a:cubicBezTo>
                <a:cubicBezTo>
                  <a:pt x="31" y="56"/>
                  <a:pt x="39" y="47"/>
                  <a:pt x="48" y="40"/>
                </a:cubicBezTo>
                <a:cubicBezTo>
                  <a:pt x="56" y="32"/>
                  <a:pt x="66" y="26"/>
                  <a:pt x="76" y="21"/>
                </a:cubicBezTo>
                <a:cubicBezTo>
                  <a:pt x="85" y="16"/>
                  <a:pt x="95" y="13"/>
                  <a:pt x="105" y="10"/>
                </a:cubicBezTo>
                <a:cubicBezTo>
                  <a:pt x="113" y="13"/>
                  <a:pt x="120" y="17"/>
                  <a:pt x="127" y="22"/>
                </a:cubicBezTo>
                <a:cubicBezTo>
                  <a:pt x="115" y="23"/>
                  <a:pt x="103" y="25"/>
                  <a:pt x="91" y="30"/>
                </a:cubicBezTo>
                <a:cubicBezTo>
                  <a:pt x="79" y="35"/>
                  <a:pt x="68" y="42"/>
                  <a:pt x="58" y="50"/>
                </a:cubicBezTo>
                <a:cubicBezTo>
                  <a:pt x="48" y="59"/>
                  <a:pt x="40" y="69"/>
                  <a:pt x="33" y="80"/>
                </a:cubicBezTo>
                <a:cubicBezTo>
                  <a:pt x="26" y="91"/>
                  <a:pt x="21" y="102"/>
                  <a:pt x="18" y="114"/>
                </a:cubicBezTo>
                <a:cubicBezTo>
                  <a:pt x="14" y="107"/>
                  <a:pt x="11" y="98"/>
                  <a:pt x="10" y="89"/>
                </a:cubicBezTo>
                <a:close/>
                <a:moveTo>
                  <a:pt x="24" y="123"/>
                </a:moveTo>
                <a:cubicBezTo>
                  <a:pt x="22" y="121"/>
                  <a:pt x="20" y="118"/>
                  <a:pt x="18" y="115"/>
                </a:cubicBezTo>
                <a:cubicBezTo>
                  <a:pt x="24" y="104"/>
                  <a:pt x="31" y="93"/>
                  <a:pt x="38" y="84"/>
                </a:cubicBezTo>
                <a:cubicBezTo>
                  <a:pt x="46" y="74"/>
                  <a:pt x="54" y="65"/>
                  <a:pt x="63" y="57"/>
                </a:cubicBezTo>
                <a:cubicBezTo>
                  <a:pt x="72" y="48"/>
                  <a:pt x="83" y="42"/>
                  <a:pt x="94" y="36"/>
                </a:cubicBezTo>
                <a:cubicBezTo>
                  <a:pt x="104" y="30"/>
                  <a:pt x="115" y="26"/>
                  <a:pt x="127" y="23"/>
                </a:cubicBezTo>
                <a:cubicBezTo>
                  <a:pt x="129" y="25"/>
                  <a:pt x="131" y="27"/>
                  <a:pt x="133" y="29"/>
                </a:cubicBezTo>
                <a:cubicBezTo>
                  <a:pt x="133" y="30"/>
                  <a:pt x="133" y="30"/>
                  <a:pt x="133" y="30"/>
                </a:cubicBezTo>
                <a:cubicBezTo>
                  <a:pt x="134" y="31"/>
                  <a:pt x="134" y="31"/>
                  <a:pt x="134" y="31"/>
                </a:cubicBezTo>
                <a:cubicBezTo>
                  <a:pt x="124" y="36"/>
                  <a:pt x="114" y="43"/>
                  <a:pt x="105" y="49"/>
                </a:cubicBezTo>
                <a:cubicBezTo>
                  <a:pt x="95" y="57"/>
                  <a:pt x="85" y="64"/>
                  <a:pt x="76" y="72"/>
                </a:cubicBezTo>
                <a:cubicBezTo>
                  <a:pt x="66" y="80"/>
                  <a:pt x="57" y="89"/>
                  <a:pt x="48" y="97"/>
                </a:cubicBezTo>
                <a:cubicBezTo>
                  <a:pt x="40" y="106"/>
                  <a:pt x="32" y="114"/>
                  <a:pt x="24" y="123"/>
                </a:cubicBezTo>
                <a:close/>
                <a:moveTo>
                  <a:pt x="25" y="124"/>
                </a:moveTo>
                <a:cubicBezTo>
                  <a:pt x="35" y="118"/>
                  <a:pt x="45" y="112"/>
                  <a:pt x="54" y="105"/>
                </a:cubicBezTo>
                <a:cubicBezTo>
                  <a:pt x="64" y="98"/>
                  <a:pt x="74" y="90"/>
                  <a:pt x="83" y="82"/>
                </a:cubicBezTo>
                <a:cubicBezTo>
                  <a:pt x="93" y="74"/>
                  <a:pt x="102" y="66"/>
                  <a:pt x="111" y="57"/>
                </a:cubicBezTo>
                <a:cubicBezTo>
                  <a:pt x="119" y="49"/>
                  <a:pt x="127" y="40"/>
                  <a:pt x="135" y="31"/>
                </a:cubicBezTo>
                <a:cubicBezTo>
                  <a:pt x="135" y="31"/>
                  <a:pt x="135" y="31"/>
                  <a:pt x="135" y="31"/>
                </a:cubicBezTo>
                <a:cubicBezTo>
                  <a:pt x="139" y="35"/>
                  <a:pt x="142" y="40"/>
                  <a:pt x="144" y="46"/>
                </a:cubicBezTo>
                <a:cubicBezTo>
                  <a:pt x="137" y="56"/>
                  <a:pt x="130" y="66"/>
                  <a:pt x="122" y="75"/>
                </a:cubicBezTo>
                <a:cubicBezTo>
                  <a:pt x="113" y="84"/>
                  <a:pt x="104" y="93"/>
                  <a:pt x="94" y="100"/>
                </a:cubicBezTo>
                <a:cubicBezTo>
                  <a:pt x="85" y="107"/>
                  <a:pt x="74" y="113"/>
                  <a:pt x="63" y="118"/>
                </a:cubicBezTo>
                <a:cubicBezTo>
                  <a:pt x="52" y="123"/>
                  <a:pt x="40" y="126"/>
                  <a:pt x="29" y="128"/>
                </a:cubicBezTo>
                <a:cubicBezTo>
                  <a:pt x="27" y="127"/>
                  <a:pt x="26" y="125"/>
                  <a:pt x="25" y="124"/>
                </a:cubicBezTo>
                <a:close/>
                <a:moveTo>
                  <a:pt x="29" y="129"/>
                </a:moveTo>
                <a:cubicBezTo>
                  <a:pt x="41" y="129"/>
                  <a:pt x="53" y="128"/>
                  <a:pt x="65" y="124"/>
                </a:cubicBezTo>
                <a:cubicBezTo>
                  <a:pt x="77" y="120"/>
                  <a:pt x="89" y="114"/>
                  <a:pt x="99" y="106"/>
                </a:cubicBezTo>
                <a:cubicBezTo>
                  <a:pt x="110" y="99"/>
                  <a:pt x="119" y="89"/>
                  <a:pt x="127" y="79"/>
                </a:cubicBezTo>
                <a:cubicBezTo>
                  <a:pt x="134" y="69"/>
                  <a:pt x="140" y="58"/>
                  <a:pt x="144" y="46"/>
                </a:cubicBezTo>
                <a:cubicBezTo>
                  <a:pt x="148" y="54"/>
                  <a:pt x="149" y="63"/>
                  <a:pt x="149" y="73"/>
                </a:cubicBezTo>
                <a:cubicBezTo>
                  <a:pt x="148" y="75"/>
                  <a:pt x="146" y="78"/>
                  <a:pt x="144" y="80"/>
                </a:cubicBezTo>
                <a:cubicBezTo>
                  <a:pt x="141" y="85"/>
                  <a:pt x="138" y="90"/>
                  <a:pt x="134" y="94"/>
                </a:cubicBezTo>
                <a:cubicBezTo>
                  <a:pt x="126" y="103"/>
                  <a:pt x="118" y="111"/>
                  <a:pt x="109" y="118"/>
                </a:cubicBezTo>
                <a:cubicBezTo>
                  <a:pt x="99" y="125"/>
                  <a:pt x="89" y="130"/>
                  <a:pt x="79" y="135"/>
                </a:cubicBezTo>
                <a:cubicBezTo>
                  <a:pt x="70" y="138"/>
                  <a:pt x="60" y="141"/>
                  <a:pt x="50" y="142"/>
                </a:cubicBezTo>
                <a:cubicBezTo>
                  <a:pt x="42" y="139"/>
                  <a:pt x="35" y="135"/>
                  <a:pt x="29" y="129"/>
                </a:cubicBezTo>
                <a:close/>
                <a:moveTo>
                  <a:pt x="149" y="83"/>
                </a:moveTo>
                <a:cubicBezTo>
                  <a:pt x="143" y="121"/>
                  <a:pt x="107" y="150"/>
                  <a:pt x="69" y="147"/>
                </a:cubicBezTo>
                <a:cubicBezTo>
                  <a:pt x="63" y="146"/>
                  <a:pt x="57" y="145"/>
                  <a:pt x="52" y="143"/>
                </a:cubicBezTo>
                <a:cubicBezTo>
                  <a:pt x="55" y="143"/>
                  <a:pt x="59" y="142"/>
                  <a:pt x="63" y="142"/>
                </a:cubicBezTo>
                <a:cubicBezTo>
                  <a:pt x="68" y="141"/>
                  <a:pt x="74" y="140"/>
                  <a:pt x="80" y="138"/>
                </a:cubicBezTo>
                <a:cubicBezTo>
                  <a:pt x="91" y="134"/>
                  <a:pt x="101" y="128"/>
                  <a:pt x="111" y="121"/>
                </a:cubicBezTo>
                <a:cubicBezTo>
                  <a:pt x="121" y="114"/>
                  <a:pt x="129" y="106"/>
                  <a:pt x="136" y="96"/>
                </a:cubicBezTo>
                <a:cubicBezTo>
                  <a:pt x="141" y="90"/>
                  <a:pt x="146" y="83"/>
                  <a:pt x="149" y="75"/>
                </a:cubicBezTo>
                <a:cubicBezTo>
                  <a:pt x="149" y="78"/>
                  <a:pt x="149" y="80"/>
                  <a:pt x="149" y="83"/>
                </a:cubicBezTo>
                <a:close/>
              </a:path>
            </a:pathLst>
          </a:custGeom>
          <a:solidFill>
            <a:srgbClr val="68A672"/>
          </a:solidFill>
          <a:ln>
            <a:noFill/>
          </a:ln>
        </p:spPr>
        <p:txBody>
          <a:bodyPr vert="horz" wrap="square" lIns="68580" tIns="34290" rIns="68580" bIns="34290" numCol="1" anchor="t" anchorCtr="0" compatLnSpc="1"/>
          <a:lstStyle/>
          <a:p>
            <a:endParaRPr lang="zh-CN" altLang="en-US"/>
          </a:p>
        </p:txBody>
      </p:sp>
      <p:sp>
        <p:nvSpPr>
          <p:cNvPr id="16" name="Freeform 30"/>
          <p:cNvSpPr>
            <a:spLocks noEditPoints="1"/>
          </p:cNvSpPr>
          <p:nvPr/>
        </p:nvSpPr>
        <p:spPr bwMode="auto">
          <a:xfrm>
            <a:off x="1490918" y="4242089"/>
            <a:ext cx="169091" cy="226219"/>
          </a:xfrm>
          <a:custGeom>
            <a:avLst/>
            <a:gdLst>
              <a:gd name="T0" fmla="*/ 43 w 136"/>
              <a:gd name="T1" fmla="*/ 10 h 182"/>
              <a:gd name="T2" fmla="*/ 75 w 136"/>
              <a:gd name="T3" fmla="*/ 24 h 182"/>
              <a:gd name="T4" fmla="*/ 100 w 136"/>
              <a:gd name="T5" fmla="*/ 10 h 182"/>
              <a:gd name="T6" fmla="*/ 68 w 136"/>
              <a:gd name="T7" fmla="*/ 37 h 182"/>
              <a:gd name="T8" fmla="*/ 65 w 136"/>
              <a:gd name="T9" fmla="*/ 3 h 182"/>
              <a:gd name="T10" fmla="*/ 66 w 136"/>
              <a:gd name="T11" fmla="*/ 0 h 182"/>
              <a:gd name="T12" fmla="*/ 117 w 136"/>
              <a:gd name="T13" fmla="*/ 130 h 182"/>
              <a:gd name="T14" fmla="*/ 104 w 136"/>
              <a:gd name="T15" fmla="*/ 151 h 182"/>
              <a:gd name="T16" fmla="*/ 65 w 136"/>
              <a:gd name="T17" fmla="*/ 182 h 182"/>
              <a:gd name="T18" fmla="*/ 26 w 136"/>
              <a:gd name="T19" fmla="*/ 143 h 182"/>
              <a:gd name="T20" fmla="*/ 0 w 136"/>
              <a:gd name="T21" fmla="*/ 104 h 182"/>
              <a:gd name="T22" fmla="*/ 19 w 136"/>
              <a:gd name="T23" fmla="*/ 59 h 182"/>
              <a:gd name="T24" fmla="*/ 49 w 136"/>
              <a:gd name="T25" fmla="*/ 42 h 182"/>
              <a:gd name="T26" fmla="*/ 89 w 136"/>
              <a:gd name="T27" fmla="*/ 39 h 182"/>
              <a:gd name="T28" fmla="*/ 128 w 136"/>
              <a:gd name="T29" fmla="*/ 65 h 182"/>
              <a:gd name="T30" fmla="*/ 128 w 136"/>
              <a:gd name="T31" fmla="*/ 108 h 182"/>
              <a:gd name="T32" fmla="*/ 100 w 136"/>
              <a:gd name="T33" fmla="*/ 69 h 182"/>
              <a:gd name="T34" fmla="*/ 69 w 136"/>
              <a:gd name="T35" fmla="*/ 66 h 182"/>
              <a:gd name="T36" fmla="*/ 49 w 136"/>
              <a:gd name="T37" fmla="*/ 120 h 182"/>
              <a:gd name="T38" fmla="*/ 70 w 136"/>
              <a:gd name="T39" fmla="*/ 122 h 182"/>
              <a:gd name="T40" fmla="*/ 50 w 136"/>
              <a:gd name="T41" fmla="*/ 111 h 182"/>
              <a:gd name="T42" fmla="*/ 50 w 136"/>
              <a:gd name="T43" fmla="*/ 107 h 182"/>
              <a:gd name="T44" fmla="*/ 50 w 136"/>
              <a:gd name="T45" fmla="*/ 111 h 182"/>
              <a:gd name="T46" fmla="*/ 65 w 136"/>
              <a:gd name="T47" fmla="*/ 69 h 182"/>
              <a:gd name="T48" fmla="*/ 33 w 136"/>
              <a:gd name="T49" fmla="*/ 66 h 182"/>
              <a:gd name="T50" fmla="*/ 27 w 136"/>
              <a:gd name="T51" fmla="*/ 78 h 182"/>
              <a:gd name="T52" fmla="*/ 8 w 136"/>
              <a:gd name="T53" fmla="*/ 76 h 182"/>
              <a:gd name="T54" fmla="*/ 22 w 136"/>
              <a:gd name="T55" fmla="*/ 111 h 182"/>
              <a:gd name="T56" fmla="*/ 22 w 136"/>
              <a:gd name="T57" fmla="*/ 108 h 182"/>
              <a:gd name="T58" fmla="*/ 22 w 136"/>
              <a:gd name="T59" fmla="*/ 111 h 182"/>
              <a:gd name="T60" fmla="*/ 29 w 136"/>
              <a:gd name="T61" fmla="*/ 130 h 182"/>
              <a:gd name="T62" fmla="*/ 28 w 136"/>
              <a:gd name="T63" fmla="*/ 134 h 182"/>
              <a:gd name="T64" fmla="*/ 57 w 136"/>
              <a:gd name="T65" fmla="*/ 140 h 182"/>
              <a:gd name="T66" fmla="*/ 35 w 136"/>
              <a:gd name="T67" fmla="*/ 141 h 182"/>
              <a:gd name="T68" fmla="*/ 75 w 136"/>
              <a:gd name="T69" fmla="*/ 159 h 182"/>
              <a:gd name="T70" fmla="*/ 54 w 136"/>
              <a:gd name="T71" fmla="*/ 157 h 182"/>
              <a:gd name="T72" fmla="*/ 75 w 136"/>
              <a:gd name="T73" fmla="*/ 159 h 182"/>
              <a:gd name="T74" fmla="*/ 95 w 136"/>
              <a:gd name="T75" fmla="*/ 105 h 182"/>
              <a:gd name="T76" fmla="*/ 73 w 136"/>
              <a:gd name="T77" fmla="*/ 106 h 182"/>
              <a:gd name="T78" fmla="*/ 106 w 136"/>
              <a:gd name="T79" fmla="*/ 133 h 182"/>
              <a:gd name="T80" fmla="*/ 84 w 136"/>
              <a:gd name="T81" fmla="*/ 135 h 182"/>
              <a:gd name="T82" fmla="*/ 122 w 136"/>
              <a:gd name="T83" fmla="*/ 113 h 182"/>
              <a:gd name="T84" fmla="*/ 100 w 136"/>
              <a:gd name="T85" fmla="*/ 111 h 182"/>
              <a:gd name="T86" fmla="*/ 122 w 136"/>
              <a:gd name="T87" fmla="*/ 113 h 182"/>
              <a:gd name="T88" fmla="*/ 117 w 136"/>
              <a:gd name="T89" fmla="*/ 97 h 182"/>
              <a:gd name="T90" fmla="*/ 117 w 136"/>
              <a:gd name="T91" fmla="*/ 10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182">
                <a:moveTo>
                  <a:pt x="38" y="37"/>
                </a:moveTo>
                <a:cubicBezTo>
                  <a:pt x="51" y="29"/>
                  <a:pt x="51" y="29"/>
                  <a:pt x="51" y="29"/>
                </a:cubicBezTo>
                <a:cubicBezTo>
                  <a:pt x="43" y="10"/>
                  <a:pt x="43" y="10"/>
                  <a:pt x="43" y="10"/>
                </a:cubicBezTo>
                <a:cubicBezTo>
                  <a:pt x="62" y="24"/>
                  <a:pt x="62" y="24"/>
                  <a:pt x="62" y="24"/>
                </a:cubicBezTo>
                <a:cubicBezTo>
                  <a:pt x="60" y="10"/>
                  <a:pt x="60" y="10"/>
                  <a:pt x="60" y="10"/>
                </a:cubicBezTo>
                <a:cubicBezTo>
                  <a:pt x="75" y="24"/>
                  <a:pt x="75" y="24"/>
                  <a:pt x="75" y="24"/>
                </a:cubicBezTo>
                <a:cubicBezTo>
                  <a:pt x="84" y="10"/>
                  <a:pt x="84" y="10"/>
                  <a:pt x="84" y="10"/>
                </a:cubicBezTo>
                <a:cubicBezTo>
                  <a:pt x="84" y="24"/>
                  <a:pt x="84" y="24"/>
                  <a:pt x="84" y="24"/>
                </a:cubicBezTo>
                <a:cubicBezTo>
                  <a:pt x="89" y="10"/>
                  <a:pt x="100" y="10"/>
                  <a:pt x="100" y="10"/>
                </a:cubicBezTo>
                <a:cubicBezTo>
                  <a:pt x="92" y="28"/>
                  <a:pt x="92" y="28"/>
                  <a:pt x="92" y="28"/>
                </a:cubicBezTo>
                <a:cubicBezTo>
                  <a:pt x="100" y="37"/>
                  <a:pt x="100" y="37"/>
                  <a:pt x="100" y="37"/>
                </a:cubicBezTo>
                <a:cubicBezTo>
                  <a:pt x="100" y="37"/>
                  <a:pt x="80" y="39"/>
                  <a:pt x="68" y="37"/>
                </a:cubicBezTo>
                <a:cubicBezTo>
                  <a:pt x="57" y="35"/>
                  <a:pt x="38" y="37"/>
                  <a:pt x="38" y="37"/>
                </a:cubicBezTo>
                <a:close/>
                <a:moveTo>
                  <a:pt x="66" y="0"/>
                </a:moveTo>
                <a:cubicBezTo>
                  <a:pt x="65" y="3"/>
                  <a:pt x="65" y="3"/>
                  <a:pt x="65" y="3"/>
                </a:cubicBezTo>
                <a:cubicBezTo>
                  <a:pt x="74" y="9"/>
                  <a:pt x="69" y="25"/>
                  <a:pt x="69" y="26"/>
                </a:cubicBezTo>
                <a:cubicBezTo>
                  <a:pt x="72" y="27"/>
                  <a:pt x="72" y="27"/>
                  <a:pt x="72" y="27"/>
                </a:cubicBezTo>
                <a:cubicBezTo>
                  <a:pt x="72" y="26"/>
                  <a:pt x="78" y="7"/>
                  <a:pt x="66" y="0"/>
                </a:cubicBezTo>
                <a:close/>
                <a:moveTo>
                  <a:pt x="128" y="108"/>
                </a:moveTo>
                <a:cubicBezTo>
                  <a:pt x="128" y="109"/>
                  <a:pt x="128" y="111"/>
                  <a:pt x="128" y="112"/>
                </a:cubicBezTo>
                <a:cubicBezTo>
                  <a:pt x="128" y="120"/>
                  <a:pt x="124" y="127"/>
                  <a:pt x="117" y="130"/>
                </a:cubicBezTo>
                <a:cubicBezTo>
                  <a:pt x="117" y="130"/>
                  <a:pt x="117" y="131"/>
                  <a:pt x="117" y="131"/>
                </a:cubicBezTo>
                <a:cubicBezTo>
                  <a:pt x="117" y="140"/>
                  <a:pt x="111" y="147"/>
                  <a:pt x="104" y="150"/>
                </a:cubicBezTo>
                <a:cubicBezTo>
                  <a:pt x="104" y="150"/>
                  <a:pt x="104" y="150"/>
                  <a:pt x="104" y="151"/>
                </a:cubicBezTo>
                <a:cubicBezTo>
                  <a:pt x="104" y="162"/>
                  <a:pt x="95" y="170"/>
                  <a:pt x="84" y="170"/>
                </a:cubicBezTo>
                <a:cubicBezTo>
                  <a:pt x="84" y="170"/>
                  <a:pt x="83" y="170"/>
                  <a:pt x="83" y="170"/>
                </a:cubicBezTo>
                <a:cubicBezTo>
                  <a:pt x="80" y="177"/>
                  <a:pt x="73" y="182"/>
                  <a:pt x="65" y="182"/>
                </a:cubicBezTo>
                <a:cubicBezTo>
                  <a:pt x="54" y="182"/>
                  <a:pt x="45" y="174"/>
                  <a:pt x="45" y="163"/>
                </a:cubicBezTo>
                <a:cubicBezTo>
                  <a:pt x="35" y="163"/>
                  <a:pt x="26" y="154"/>
                  <a:pt x="26" y="143"/>
                </a:cubicBezTo>
                <a:cubicBezTo>
                  <a:pt x="26" y="143"/>
                  <a:pt x="26" y="143"/>
                  <a:pt x="26" y="143"/>
                </a:cubicBezTo>
                <a:cubicBezTo>
                  <a:pt x="17" y="141"/>
                  <a:pt x="10" y="133"/>
                  <a:pt x="10" y="124"/>
                </a:cubicBezTo>
                <a:cubicBezTo>
                  <a:pt x="10" y="123"/>
                  <a:pt x="11" y="122"/>
                  <a:pt x="11" y="121"/>
                </a:cubicBezTo>
                <a:cubicBezTo>
                  <a:pt x="4" y="118"/>
                  <a:pt x="0" y="112"/>
                  <a:pt x="0" y="104"/>
                </a:cubicBezTo>
                <a:cubicBezTo>
                  <a:pt x="0" y="99"/>
                  <a:pt x="2" y="95"/>
                  <a:pt x="5" y="91"/>
                </a:cubicBezTo>
                <a:cubicBezTo>
                  <a:pt x="2" y="88"/>
                  <a:pt x="0" y="83"/>
                  <a:pt x="0" y="78"/>
                </a:cubicBezTo>
                <a:cubicBezTo>
                  <a:pt x="0" y="68"/>
                  <a:pt x="9" y="59"/>
                  <a:pt x="19" y="59"/>
                </a:cubicBezTo>
                <a:cubicBezTo>
                  <a:pt x="19" y="59"/>
                  <a:pt x="19" y="59"/>
                  <a:pt x="19" y="59"/>
                </a:cubicBezTo>
                <a:cubicBezTo>
                  <a:pt x="19" y="48"/>
                  <a:pt x="28" y="39"/>
                  <a:pt x="39" y="39"/>
                </a:cubicBezTo>
                <a:cubicBezTo>
                  <a:pt x="43" y="39"/>
                  <a:pt x="46" y="40"/>
                  <a:pt x="49" y="42"/>
                </a:cubicBezTo>
                <a:cubicBezTo>
                  <a:pt x="52" y="40"/>
                  <a:pt x="55" y="39"/>
                  <a:pt x="58" y="39"/>
                </a:cubicBezTo>
                <a:cubicBezTo>
                  <a:pt x="65" y="39"/>
                  <a:pt x="70" y="42"/>
                  <a:pt x="74" y="47"/>
                </a:cubicBezTo>
                <a:cubicBezTo>
                  <a:pt x="77" y="42"/>
                  <a:pt x="83" y="39"/>
                  <a:pt x="89" y="39"/>
                </a:cubicBezTo>
                <a:cubicBezTo>
                  <a:pt x="95" y="39"/>
                  <a:pt x="101" y="42"/>
                  <a:pt x="104" y="46"/>
                </a:cubicBezTo>
                <a:cubicBezTo>
                  <a:pt x="106" y="46"/>
                  <a:pt x="107" y="45"/>
                  <a:pt x="109" y="45"/>
                </a:cubicBezTo>
                <a:cubicBezTo>
                  <a:pt x="120" y="45"/>
                  <a:pt x="128" y="54"/>
                  <a:pt x="128" y="65"/>
                </a:cubicBezTo>
                <a:cubicBezTo>
                  <a:pt x="128" y="69"/>
                  <a:pt x="127" y="72"/>
                  <a:pt x="126" y="75"/>
                </a:cubicBezTo>
                <a:cubicBezTo>
                  <a:pt x="132" y="78"/>
                  <a:pt x="136" y="85"/>
                  <a:pt x="136" y="92"/>
                </a:cubicBezTo>
                <a:cubicBezTo>
                  <a:pt x="136" y="99"/>
                  <a:pt x="133" y="105"/>
                  <a:pt x="128" y="108"/>
                </a:cubicBezTo>
                <a:close/>
                <a:moveTo>
                  <a:pt x="68" y="69"/>
                </a:moveTo>
                <a:cubicBezTo>
                  <a:pt x="68" y="78"/>
                  <a:pt x="75" y="85"/>
                  <a:pt x="84" y="85"/>
                </a:cubicBezTo>
                <a:cubicBezTo>
                  <a:pt x="93" y="85"/>
                  <a:pt x="100" y="78"/>
                  <a:pt x="100" y="69"/>
                </a:cubicBezTo>
                <a:cubicBezTo>
                  <a:pt x="100" y="69"/>
                  <a:pt x="100" y="68"/>
                  <a:pt x="100" y="68"/>
                </a:cubicBezTo>
                <a:cubicBezTo>
                  <a:pt x="98" y="75"/>
                  <a:pt x="92" y="80"/>
                  <a:pt x="84" y="80"/>
                </a:cubicBezTo>
                <a:cubicBezTo>
                  <a:pt x="76" y="80"/>
                  <a:pt x="70" y="74"/>
                  <a:pt x="69" y="66"/>
                </a:cubicBezTo>
                <a:cubicBezTo>
                  <a:pt x="68" y="67"/>
                  <a:pt x="68" y="68"/>
                  <a:pt x="68" y="69"/>
                </a:cubicBezTo>
                <a:close/>
                <a:moveTo>
                  <a:pt x="60" y="129"/>
                </a:moveTo>
                <a:cubicBezTo>
                  <a:pt x="54" y="129"/>
                  <a:pt x="50" y="125"/>
                  <a:pt x="49" y="120"/>
                </a:cubicBezTo>
                <a:cubicBezTo>
                  <a:pt x="49" y="120"/>
                  <a:pt x="49" y="121"/>
                  <a:pt x="49" y="122"/>
                </a:cubicBezTo>
                <a:cubicBezTo>
                  <a:pt x="49" y="128"/>
                  <a:pt x="54" y="133"/>
                  <a:pt x="60" y="133"/>
                </a:cubicBezTo>
                <a:cubicBezTo>
                  <a:pt x="66" y="133"/>
                  <a:pt x="70" y="128"/>
                  <a:pt x="70" y="122"/>
                </a:cubicBezTo>
                <a:cubicBezTo>
                  <a:pt x="70" y="121"/>
                  <a:pt x="70" y="121"/>
                  <a:pt x="70" y="121"/>
                </a:cubicBezTo>
                <a:cubicBezTo>
                  <a:pt x="69" y="126"/>
                  <a:pt x="65" y="129"/>
                  <a:pt x="60" y="129"/>
                </a:cubicBezTo>
                <a:close/>
                <a:moveTo>
                  <a:pt x="50" y="111"/>
                </a:moveTo>
                <a:cubicBezTo>
                  <a:pt x="56" y="111"/>
                  <a:pt x="61" y="106"/>
                  <a:pt x="61" y="100"/>
                </a:cubicBezTo>
                <a:cubicBezTo>
                  <a:pt x="61" y="99"/>
                  <a:pt x="61" y="99"/>
                  <a:pt x="61" y="99"/>
                </a:cubicBezTo>
                <a:cubicBezTo>
                  <a:pt x="60" y="104"/>
                  <a:pt x="55" y="107"/>
                  <a:pt x="50" y="107"/>
                </a:cubicBezTo>
                <a:cubicBezTo>
                  <a:pt x="45" y="107"/>
                  <a:pt x="40" y="103"/>
                  <a:pt x="39" y="98"/>
                </a:cubicBezTo>
                <a:cubicBezTo>
                  <a:pt x="39" y="98"/>
                  <a:pt x="39" y="99"/>
                  <a:pt x="39" y="100"/>
                </a:cubicBezTo>
                <a:cubicBezTo>
                  <a:pt x="39" y="106"/>
                  <a:pt x="44" y="111"/>
                  <a:pt x="50" y="111"/>
                </a:cubicBezTo>
                <a:close/>
                <a:moveTo>
                  <a:pt x="33" y="69"/>
                </a:moveTo>
                <a:cubicBezTo>
                  <a:pt x="33" y="78"/>
                  <a:pt x="40" y="85"/>
                  <a:pt x="49" y="85"/>
                </a:cubicBezTo>
                <a:cubicBezTo>
                  <a:pt x="58" y="85"/>
                  <a:pt x="65" y="78"/>
                  <a:pt x="65" y="69"/>
                </a:cubicBezTo>
                <a:cubicBezTo>
                  <a:pt x="65" y="69"/>
                  <a:pt x="65" y="68"/>
                  <a:pt x="64" y="68"/>
                </a:cubicBezTo>
                <a:cubicBezTo>
                  <a:pt x="63" y="75"/>
                  <a:pt x="57" y="80"/>
                  <a:pt x="49" y="80"/>
                </a:cubicBezTo>
                <a:cubicBezTo>
                  <a:pt x="41" y="80"/>
                  <a:pt x="34" y="74"/>
                  <a:pt x="33" y="66"/>
                </a:cubicBezTo>
                <a:cubicBezTo>
                  <a:pt x="33" y="67"/>
                  <a:pt x="33" y="68"/>
                  <a:pt x="33" y="69"/>
                </a:cubicBezTo>
                <a:close/>
                <a:moveTo>
                  <a:pt x="18" y="88"/>
                </a:moveTo>
                <a:cubicBezTo>
                  <a:pt x="23" y="88"/>
                  <a:pt x="27" y="83"/>
                  <a:pt x="27" y="78"/>
                </a:cubicBezTo>
                <a:cubicBezTo>
                  <a:pt x="27" y="77"/>
                  <a:pt x="27" y="77"/>
                  <a:pt x="27" y="77"/>
                </a:cubicBezTo>
                <a:cubicBezTo>
                  <a:pt x="27" y="81"/>
                  <a:pt x="23" y="85"/>
                  <a:pt x="18" y="85"/>
                </a:cubicBezTo>
                <a:cubicBezTo>
                  <a:pt x="13" y="85"/>
                  <a:pt x="8" y="81"/>
                  <a:pt x="8" y="76"/>
                </a:cubicBezTo>
                <a:cubicBezTo>
                  <a:pt x="8" y="77"/>
                  <a:pt x="8" y="77"/>
                  <a:pt x="8" y="78"/>
                </a:cubicBezTo>
                <a:cubicBezTo>
                  <a:pt x="8" y="83"/>
                  <a:pt x="12" y="88"/>
                  <a:pt x="18" y="88"/>
                </a:cubicBezTo>
                <a:close/>
                <a:moveTo>
                  <a:pt x="22" y="111"/>
                </a:moveTo>
                <a:cubicBezTo>
                  <a:pt x="27" y="111"/>
                  <a:pt x="31" y="107"/>
                  <a:pt x="31" y="102"/>
                </a:cubicBezTo>
                <a:cubicBezTo>
                  <a:pt x="31" y="102"/>
                  <a:pt x="31" y="102"/>
                  <a:pt x="31" y="101"/>
                </a:cubicBezTo>
                <a:cubicBezTo>
                  <a:pt x="30" y="105"/>
                  <a:pt x="26" y="108"/>
                  <a:pt x="22" y="108"/>
                </a:cubicBezTo>
                <a:cubicBezTo>
                  <a:pt x="18" y="108"/>
                  <a:pt x="14" y="105"/>
                  <a:pt x="14" y="101"/>
                </a:cubicBezTo>
                <a:cubicBezTo>
                  <a:pt x="14" y="101"/>
                  <a:pt x="14" y="102"/>
                  <a:pt x="14" y="102"/>
                </a:cubicBezTo>
                <a:cubicBezTo>
                  <a:pt x="14" y="107"/>
                  <a:pt x="18" y="111"/>
                  <a:pt x="22" y="111"/>
                </a:cubicBezTo>
                <a:close/>
                <a:moveTo>
                  <a:pt x="39" y="123"/>
                </a:moveTo>
                <a:cubicBezTo>
                  <a:pt x="39" y="122"/>
                  <a:pt x="39" y="122"/>
                  <a:pt x="39" y="122"/>
                </a:cubicBezTo>
                <a:cubicBezTo>
                  <a:pt x="38" y="127"/>
                  <a:pt x="34" y="130"/>
                  <a:pt x="29" y="130"/>
                </a:cubicBezTo>
                <a:cubicBezTo>
                  <a:pt x="23" y="130"/>
                  <a:pt x="18" y="126"/>
                  <a:pt x="18" y="121"/>
                </a:cubicBezTo>
                <a:cubicBezTo>
                  <a:pt x="18" y="122"/>
                  <a:pt x="18" y="122"/>
                  <a:pt x="18" y="123"/>
                </a:cubicBezTo>
                <a:cubicBezTo>
                  <a:pt x="18" y="129"/>
                  <a:pt x="22" y="134"/>
                  <a:pt x="28" y="134"/>
                </a:cubicBezTo>
                <a:cubicBezTo>
                  <a:pt x="34" y="134"/>
                  <a:pt x="39" y="129"/>
                  <a:pt x="39" y="123"/>
                </a:cubicBezTo>
                <a:close/>
                <a:moveTo>
                  <a:pt x="57" y="141"/>
                </a:moveTo>
                <a:cubicBezTo>
                  <a:pt x="57" y="141"/>
                  <a:pt x="57" y="140"/>
                  <a:pt x="57" y="140"/>
                </a:cubicBezTo>
                <a:cubicBezTo>
                  <a:pt x="56" y="145"/>
                  <a:pt x="52" y="149"/>
                  <a:pt x="46" y="149"/>
                </a:cubicBezTo>
                <a:cubicBezTo>
                  <a:pt x="41" y="149"/>
                  <a:pt x="36" y="145"/>
                  <a:pt x="36" y="139"/>
                </a:cubicBezTo>
                <a:cubicBezTo>
                  <a:pt x="35" y="140"/>
                  <a:pt x="35" y="141"/>
                  <a:pt x="35" y="141"/>
                </a:cubicBezTo>
                <a:cubicBezTo>
                  <a:pt x="35" y="147"/>
                  <a:pt x="40" y="152"/>
                  <a:pt x="46" y="152"/>
                </a:cubicBezTo>
                <a:cubicBezTo>
                  <a:pt x="52" y="152"/>
                  <a:pt x="57" y="147"/>
                  <a:pt x="57" y="141"/>
                </a:cubicBezTo>
                <a:close/>
                <a:moveTo>
                  <a:pt x="75" y="159"/>
                </a:moveTo>
                <a:cubicBezTo>
                  <a:pt x="75" y="158"/>
                  <a:pt x="75" y="158"/>
                  <a:pt x="75" y="158"/>
                </a:cubicBezTo>
                <a:cubicBezTo>
                  <a:pt x="74" y="163"/>
                  <a:pt x="70" y="166"/>
                  <a:pt x="65" y="166"/>
                </a:cubicBezTo>
                <a:cubicBezTo>
                  <a:pt x="59" y="166"/>
                  <a:pt x="55" y="162"/>
                  <a:pt x="54" y="157"/>
                </a:cubicBezTo>
                <a:cubicBezTo>
                  <a:pt x="54" y="157"/>
                  <a:pt x="54" y="158"/>
                  <a:pt x="54" y="159"/>
                </a:cubicBezTo>
                <a:cubicBezTo>
                  <a:pt x="54" y="165"/>
                  <a:pt x="59" y="170"/>
                  <a:pt x="65" y="170"/>
                </a:cubicBezTo>
                <a:cubicBezTo>
                  <a:pt x="71" y="170"/>
                  <a:pt x="75" y="165"/>
                  <a:pt x="75" y="159"/>
                </a:cubicBezTo>
                <a:close/>
                <a:moveTo>
                  <a:pt x="84" y="117"/>
                </a:moveTo>
                <a:cubicBezTo>
                  <a:pt x="90" y="117"/>
                  <a:pt x="95" y="112"/>
                  <a:pt x="95" y="106"/>
                </a:cubicBezTo>
                <a:cubicBezTo>
                  <a:pt x="95" y="106"/>
                  <a:pt x="95" y="105"/>
                  <a:pt x="95" y="105"/>
                </a:cubicBezTo>
                <a:cubicBezTo>
                  <a:pt x="94" y="110"/>
                  <a:pt x="89" y="114"/>
                  <a:pt x="84" y="114"/>
                </a:cubicBezTo>
                <a:cubicBezTo>
                  <a:pt x="79" y="114"/>
                  <a:pt x="74" y="110"/>
                  <a:pt x="73" y="104"/>
                </a:cubicBezTo>
                <a:cubicBezTo>
                  <a:pt x="73" y="105"/>
                  <a:pt x="73" y="106"/>
                  <a:pt x="73" y="106"/>
                </a:cubicBezTo>
                <a:cubicBezTo>
                  <a:pt x="73" y="112"/>
                  <a:pt x="78" y="117"/>
                  <a:pt x="84" y="117"/>
                </a:cubicBezTo>
                <a:close/>
                <a:moveTo>
                  <a:pt x="106" y="135"/>
                </a:moveTo>
                <a:cubicBezTo>
                  <a:pt x="106" y="134"/>
                  <a:pt x="106" y="134"/>
                  <a:pt x="106" y="133"/>
                </a:cubicBezTo>
                <a:cubicBezTo>
                  <a:pt x="105" y="138"/>
                  <a:pt x="100" y="142"/>
                  <a:pt x="95" y="142"/>
                </a:cubicBezTo>
                <a:cubicBezTo>
                  <a:pt x="89" y="142"/>
                  <a:pt x="85" y="138"/>
                  <a:pt x="84" y="133"/>
                </a:cubicBezTo>
                <a:cubicBezTo>
                  <a:pt x="84" y="133"/>
                  <a:pt x="84" y="134"/>
                  <a:pt x="84" y="135"/>
                </a:cubicBezTo>
                <a:cubicBezTo>
                  <a:pt x="84" y="141"/>
                  <a:pt x="89" y="146"/>
                  <a:pt x="95" y="146"/>
                </a:cubicBezTo>
                <a:cubicBezTo>
                  <a:pt x="101" y="146"/>
                  <a:pt x="106" y="141"/>
                  <a:pt x="106" y="135"/>
                </a:cubicBezTo>
                <a:close/>
                <a:moveTo>
                  <a:pt x="122" y="113"/>
                </a:moveTo>
                <a:cubicBezTo>
                  <a:pt x="122" y="112"/>
                  <a:pt x="122" y="112"/>
                  <a:pt x="121" y="112"/>
                </a:cubicBezTo>
                <a:cubicBezTo>
                  <a:pt x="121" y="116"/>
                  <a:pt x="116" y="120"/>
                  <a:pt x="111" y="120"/>
                </a:cubicBezTo>
                <a:cubicBezTo>
                  <a:pt x="105" y="120"/>
                  <a:pt x="101" y="116"/>
                  <a:pt x="100" y="111"/>
                </a:cubicBezTo>
                <a:cubicBezTo>
                  <a:pt x="100" y="111"/>
                  <a:pt x="100" y="112"/>
                  <a:pt x="100" y="113"/>
                </a:cubicBezTo>
                <a:cubicBezTo>
                  <a:pt x="100" y="119"/>
                  <a:pt x="105" y="124"/>
                  <a:pt x="111" y="124"/>
                </a:cubicBezTo>
                <a:cubicBezTo>
                  <a:pt x="117" y="124"/>
                  <a:pt x="122" y="119"/>
                  <a:pt x="122" y="113"/>
                </a:cubicBezTo>
                <a:close/>
                <a:moveTo>
                  <a:pt x="128" y="90"/>
                </a:moveTo>
                <a:cubicBezTo>
                  <a:pt x="128" y="89"/>
                  <a:pt x="128" y="89"/>
                  <a:pt x="128" y="88"/>
                </a:cubicBezTo>
                <a:cubicBezTo>
                  <a:pt x="127" y="93"/>
                  <a:pt x="122" y="97"/>
                  <a:pt x="117" y="97"/>
                </a:cubicBezTo>
                <a:cubicBezTo>
                  <a:pt x="112" y="97"/>
                  <a:pt x="107" y="93"/>
                  <a:pt x="106" y="88"/>
                </a:cubicBezTo>
                <a:cubicBezTo>
                  <a:pt x="106" y="88"/>
                  <a:pt x="106" y="89"/>
                  <a:pt x="106" y="90"/>
                </a:cubicBezTo>
                <a:cubicBezTo>
                  <a:pt x="106" y="96"/>
                  <a:pt x="111" y="101"/>
                  <a:pt x="117" y="101"/>
                </a:cubicBezTo>
                <a:cubicBezTo>
                  <a:pt x="123" y="101"/>
                  <a:pt x="128" y="96"/>
                  <a:pt x="128" y="90"/>
                </a:cubicBezTo>
                <a:close/>
              </a:path>
            </a:pathLst>
          </a:custGeom>
          <a:solidFill>
            <a:srgbClr val="FFC000"/>
          </a:solidFill>
          <a:ln>
            <a:noFill/>
          </a:ln>
        </p:spPr>
        <p:txBody>
          <a:bodyPr vert="horz" wrap="square" lIns="68580" tIns="34290" rIns="68580" bIns="34290" numCol="1" anchor="t" anchorCtr="0" compatLnSpc="1"/>
          <a:lstStyle/>
          <a:p>
            <a:endParaRPr lang="zh-CN" altLang="en-US"/>
          </a:p>
        </p:txBody>
      </p:sp>
      <p:sp>
        <p:nvSpPr>
          <p:cNvPr id="17" name="Freeform 64"/>
          <p:cNvSpPr>
            <a:spLocks noEditPoints="1"/>
          </p:cNvSpPr>
          <p:nvPr/>
        </p:nvSpPr>
        <p:spPr bwMode="auto">
          <a:xfrm>
            <a:off x="2465880" y="4273639"/>
            <a:ext cx="183380" cy="163116"/>
          </a:xfrm>
          <a:custGeom>
            <a:avLst/>
            <a:gdLst>
              <a:gd name="T0" fmla="*/ 81 w 147"/>
              <a:gd name="T1" fmla="*/ 0 h 131"/>
              <a:gd name="T2" fmla="*/ 0 w 147"/>
              <a:gd name="T3" fmla="*/ 74 h 131"/>
              <a:gd name="T4" fmla="*/ 146 w 147"/>
              <a:gd name="T5" fmla="*/ 34 h 131"/>
              <a:gd name="T6" fmla="*/ 81 w 147"/>
              <a:gd name="T7" fmla="*/ 0 h 131"/>
              <a:gd name="T8" fmla="*/ 67 w 147"/>
              <a:gd name="T9" fmla="*/ 37 h 131"/>
              <a:gd name="T10" fmla="*/ 61 w 147"/>
              <a:gd name="T11" fmla="*/ 31 h 131"/>
              <a:gd name="T12" fmla="*/ 67 w 147"/>
              <a:gd name="T13" fmla="*/ 25 h 131"/>
              <a:gd name="T14" fmla="*/ 74 w 147"/>
              <a:gd name="T15" fmla="*/ 31 h 131"/>
              <a:gd name="T16" fmla="*/ 67 w 147"/>
              <a:gd name="T17" fmla="*/ 37 h 131"/>
              <a:gd name="T18" fmla="*/ 89 w 147"/>
              <a:gd name="T19" fmla="*/ 29 h 131"/>
              <a:gd name="T20" fmla="*/ 83 w 147"/>
              <a:gd name="T21" fmla="*/ 24 h 131"/>
              <a:gd name="T22" fmla="*/ 89 w 147"/>
              <a:gd name="T23" fmla="*/ 18 h 131"/>
              <a:gd name="T24" fmla="*/ 94 w 147"/>
              <a:gd name="T25" fmla="*/ 24 h 131"/>
              <a:gd name="T26" fmla="*/ 89 w 147"/>
              <a:gd name="T27" fmla="*/ 29 h 131"/>
              <a:gd name="T28" fmla="*/ 125 w 147"/>
              <a:gd name="T29" fmla="*/ 37 h 131"/>
              <a:gd name="T30" fmla="*/ 118 w 147"/>
              <a:gd name="T31" fmla="*/ 30 h 131"/>
              <a:gd name="T32" fmla="*/ 125 w 147"/>
              <a:gd name="T33" fmla="*/ 24 h 131"/>
              <a:gd name="T34" fmla="*/ 132 w 147"/>
              <a:gd name="T35" fmla="*/ 30 h 131"/>
              <a:gd name="T36" fmla="*/ 125 w 147"/>
              <a:gd name="T37" fmla="*/ 37 h 131"/>
              <a:gd name="T38" fmla="*/ 147 w 147"/>
              <a:gd name="T39" fmla="*/ 41 h 131"/>
              <a:gd name="T40" fmla="*/ 0 w 147"/>
              <a:gd name="T41" fmla="*/ 77 h 131"/>
              <a:gd name="T42" fmla="*/ 0 w 147"/>
              <a:gd name="T43" fmla="*/ 131 h 131"/>
              <a:gd name="T44" fmla="*/ 77 w 147"/>
              <a:gd name="T45" fmla="*/ 131 h 131"/>
              <a:gd name="T46" fmla="*/ 97 w 147"/>
              <a:gd name="T47" fmla="*/ 116 h 131"/>
              <a:gd name="T48" fmla="*/ 117 w 147"/>
              <a:gd name="T49" fmla="*/ 131 h 131"/>
              <a:gd name="T50" fmla="*/ 147 w 147"/>
              <a:gd name="T51" fmla="*/ 131 h 131"/>
              <a:gd name="T52" fmla="*/ 147 w 147"/>
              <a:gd name="T53" fmla="*/ 41 h 131"/>
              <a:gd name="T54" fmla="*/ 42 w 147"/>
              <a:gd name="T55" fmla="*/ 108 h 131"/>
              <a:gd name="T56" fmla="*/ 38 w 147"/>
              <a:gd name="T57" fmla="*/ 104 h 131"/>
              <a:gd name="T58" fmla="*/ 42 w 147"/>
              <a:gd name="T59" fmla="*/ 100 h 131"/>
              <a:gd name="T60" fmla="*/ 47 w 147"/>
              <a:gd name="T61" fmla="*/ 104 h 131"/>
              <a:gd name="T62" fmla="*/ 42 w 147"/>
              <a:gd name="T63" fmla="*/ 108 h 131"/>
              <a:gd name="T64" fmla="*/ 48 w 147"/>
              <a:gd name="T65" fmla="*/ 91 h 131"/>
              <a:gd name="T66" fmla="*/ 43 w 147"/>
              <a:gd name="T67" fmla="*/ 86 h 131"/>
              <a:gd name="T68" fmla="*/ 48 w 147"/>
              <a:gd name="T69" fmla="*/ 80 h 131"/>
              <a:gd name="T70" fmla="*/ 54 w 147"/>
              <a:gd name="T71" fmla="*/ 86 h 131"/>
              <a:gd name="T72" fmla="*/ 48 w 147"/>
              <a:gd name="T73" fmla="*/ 91 h 131"/>
              <a:gd name="T74" fmla="*/ 76 w 147"/>
              <a:gd name="T75" fmla="*/ 108 h 131"/>
              <a:gd name="T76" fmla="*/ 68 w 147"/>
              <a:gd name="T77" fmla="*/ 100 h 131"/>
              <a:gd name="T78" fmla="*/ 76 w 147"/>
              <a:gd name="T79" fmla="*/ 91 h 131"/>
              <a:gd name="T80" fmla="*/ 84 w 147"/>
              <a:gd name="T81" fmla="*/ 100 h 131"/>
              <a:gd name="T82" fmla="*/ 76 w 147"/>
              <a:gd name="T83" fmla="*/ 108 h 131"/>
              <a:gd name="T84" fmla="*/ 115 w 147"/>
              <a:gd name="T85" fmla="*/ 80 h 131"/>
              <a:gd name="T86" fmla="*/ 107 w 147"/>
              <a:gd name="T87" fmla="*/ 71 h 131"/>
              <a:gd name="T88" fmla="*/ 115 w 147"/>
              <a:gd name="T89" fmla="*/ 63 h 131"/>
              <a:gd name="T90" fmla="*/ 124 w 147"/>
              <a:gd name="T91" fmla="*/ 71 h 131"/>
              <a:gd name="T92" fmla="*/ 115 w 147"/>
              <a:gd name="T93" fmla="*/ 8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7" h="131">
                <a:moveTo>
                  <a:pt x="81" y="0"/>
                </a:moveTo>
                <a:cubicBezTo>
                  <a:pt x="0" y="74"/>
                  <a:pt x="0" y="74"/>
                  <a:pt x="0" y="74"/>
                </a:cubicBezTo>
                <a:cubicBezTo>
                  <a:pt x="146" y="34"/>
                  <a:pt x="146" y="34"/>
                  <a:pt x="146" y="34"/>
                </a:cubicBezTo>
                <a:cubicBezTo>
                  <a:pt x="146" y="34"/>
                  <a:pt x="138" y="8"/>
                  <a:pt x="81" y="0"/>
                </a:cubicBezTo>
                <a:close/>
                <a:moveTo>
                  <a:pt x="67" y="37"/>
                </a:moveTo>
                <a:cubicBezTo>
                  <a:pt x="64" y="37"/>
                  <a:pt x="61" y="34"/>
                  <a:pt x="61" y="31"/>
                </a:cubicBezTo>
                <a:cubicBezTo>
                  <a:pt x="61" y="28"/>
                  <a:pt x="64" y="25"/>
                  <a:pt x="67" y="25"/>
                </a:cubicBezTo>
                <a:cubicBezTo>
                  <a:pt x="71" y="25"/>
                  <a:pt x="74" y="28"/>
                  <a:pt x="74" y="31"/>
                </a:cubicBezTo>
                <a:cubicBezTo>
                  <a:pt x="74" y="34"/>
                  <a:pt x="71" y="37"/>
                  <a:pt x="67" y="37"/>
                </a:cubicBezTo>
                <a:close/>
                <a:moveTo>
                  <a:pt x="89" y="29"/>
                </a:moveTo>
                <a:cubicBezTo>
                  <a:pt x="86" y="29"/>
                  <a:pt x="83" y="27"/>
                  <a:pt x="83" y="24"/>
                </a:cubicBezTo>
                <a:cubicBezTo>
                  <a:pt x="83" y="21"/>
                  <a:pt x="86" y="18"/>
                  <a:pt x="89" y="18"/>
                </a:cubicBezTo>
                <a:cubicBezTo>
                  <a:pt x="92" y="18"/>
                  <a:pt x="94" y="21"/>
                  <a:pt x="94" y="24"/>
                </a:cubicBezTo>
                <a:cubicBezTo>
                  <a:pt x="94" y="27"/>
                  <a:pt x="92" y="29"/>
                  <a:pt x="89" y="29"/>
                </a:cubicBezTo>
                <a:close/>
                <a:moveTo>
                  <a:pt x="125" y="37"/>
                </a:moveTo>
                <a:cubicBezTo>
                  <a:pt x="121" y="37"/>
                  <a:pt x="118" y="34"/>
                  <a:pt x="118" y="30"/>
                </a:cubicBezTo>
                <a:cubicBezTo>
                  <a:pt x="118" y="27"/>
                  <a:pt x="121" y="24"/>
                  <a:pt x="125" y="24"/>
                </a:cubicBezTo>
                <a:cubicBezTo>
                  <a:pt x="129" y="24"/>
                  <a:pt x="132" y="27"/>
                  <a:pt x="132" y="30"/>
                </a:cubicBezTo>
                <a:cubicBezTo>
                  <a:pt x="132" y="34"/>
                  <a:pt x="129" y="37"/>
                  <a:pt x="125" y="37"/>
                </a:cubicBezTo>
                <a:close/>
                <a:moveTo>
                  <a:pt x="147" y="41"/>
                </a:moveTo>
                <a:cubicBezTo>
                  <a:pt x="0" y="77"/>
                  <a:pt x="0" y="77"/>
                  <a:pt x="0" y="77"/>
                </a:cubicBezTo>
                <a:cubicBezTo>
                  <a:pt x="0" y="131"/>
                  <a:pt x="0" y="131"/>
                  <a:pt x="0" y="131"/>
                </a:cubicBezTo>
                <a:cubicBezTo>
                  <a:pt x="77" y="131"/>
                  <a:pt x="77" y="131"/>
                  <a:pt x="77" y="131"/>
                </a:cubicBezTo>
                <a:cubicBezTo>
                  <a:pt x="80" y="122"/>
                  <a:pt x="88" y="116"/>
                  <a:pt x="97" y="116"/>
                </a:cubicBezTo>
                <a:cubicBezTo>
                  <a:pt x="107" y="116"/>
                  <a:pt x="115" y="122"/>
                  <a:pt x="117" y="131"/>
                </a:cubicBezTo>
                <a:cubicBezTo>
                  <a:pt x="147" y="131"/>
                  <a:pt x="147" y="131"/>
                  <a:pt x="147" y="131"/>
                </a:cubicBezTo>
                <a:lnTo>
                  <a:pt x="147" y="41"/>
                </a:lnTo>
                <a:close/>
                <a:moveTo>
                  <a:pt x="42" y="108"/>
                </a:moveTo>
                <a:cubicBezTo>
                  <a:pt x="40" y="108"/>
                  <a:pt x="38" y="106"/>
                  <a:pt x="38" y="104"/>
                </a:cubicBezTo>
                <a:cubicBezTo>
                  <a:pt x="38" y="102"/>
                  <a:pt x="40" y="100"/>
                  <a:pt x="42" y="100"/>
                </a:cubicBezTo>
                <a:cubicBezTo>
                  <a:pt x="45" y="100"/>
                  <a:pt x="47" y="102"/>
                  <a:pt x="47" y="104"/>
                </a:cubicBezTo>
                <a:cubicBezTo>
                  <a:pt x="47" y="106"/>
                  <a:pt x="45" y="108"/>
                  <a:pt x="42" y="108"/>
                </a:cubicBezTo>
                <a:close/>
                <a:moveTo>
                  <a:pt x="48" y="91"/>
                </a:moveTo>
                <a:cubicBezTo>
                  <a:pt x="45" y="91"/>
                  <a:pt x="43" y="89"/>
                  <a:pt x="43" y="86"/>
                </a:cubicBezTo>
                <a:cubicBezTo>
                  <a:pt x="43" y="83"/>
                  <a:pt x="45" y="80"/>
                  <a:pt x="48" y="80"/>
                </a:cubicBezTo>
                <a:cubicBezTo>
                  <a:pt x="52" y="80"/>
                  <a:pt x="54" y="83"/>
                  <a:pt x="54" y="86"/>
                </a:cubicBezTo>
                <a:cubicBezTo>
                  <a:pt x="54" y="89"/>
                  <a:pt x="52" y="91"/>
                  <a:pt x="48" y="91"/>
                </a:cubicBezTo>
                <a:close/>
                <a:moveTo>
                  <a:pt x="76" y="108"/>
                </a:moveTo>
                <a:cubicBezTo>
                  <a:pt x="71" y="108"/>
                  <a:pt x="68" y="105"/>
                  <a:pt x="68" y="100"/>
                </a:cubicBezTo>
                <a:cubicBezTo>
                  <a:pt x="68" y="95"/>
                  <a:pt x="71" y="91"/>
                  <a:pt x="76" y="91"/>
                </a:cubicBezTo>
                <a:cubicBezTo>
                  <a:pt x="81" y="91"/>
                  <a:pt x="84" y="95"/>
                  <a:pt x="84" y="100"/>
                </a:cubicBezTo>
                <a:cubicBezTo>
                  <a:pt x="84" y="105"/>
                  <a:pt x="81" y="108"/>
                  <a:pt x="76" y="108"/>
                </a:cubicBezTo>
                <a:close/>
                <a:moveTo>
                  <a:pt x="115" y="80"/>
                </a:moveTo>
                <a:cubicBezTo>
                  <a:pt x="111" y="80"/>
                  <a:pt x="107" y="76"/>
                  <a:pt x="107" y="71"/>
                </a:cubicBezTo>
                <a:cubicBezTo>
                  <a:pt x="107" y="67"/>
                  <a:pt x="111" y="63"/>
                  <a:pt x="115" y="63"/>
                </a:cubicBezTo>
                <a:cubicBezTo>
                  <a:pt x="120" y="63"/>
                  <a:pt x="124" y="67"/>
                  <a:pt x="124" y="71"/>
                </a:cubicBezTo>
                <a:cubicBezTo>
                  <a:pt x="124" y="76"/>
                  <a:pt x="120" y="80"/>
                  <a:pt x="115" y="80"/>
                </a:cubicBezTo>
                <a:close/>
              </a:path>
            </a:pathLst>
          </a:custGeom>
          <a:solidFill>
            <a:srgbClr val="B2D76E"/>
          </a:solidFill>
          <a:ln>
            <a:noFill/>
          </a:ln>
        </p:spPr>
        <p:txBody>
          <a:bodyPr vert="horz" wrap="square" lIns="68580" tIns="34290" rIns="68580" bIns="34290" numCol="1" anchor="t" anchorCtr="0" compatLnSpc="1"/>
          <a:lstStyle/>
          <a:p>
            <a:endParaRPr lang="zh-CN" altLang="en-US"/>
          </a:p>
        </p:txBody>
      </p:sp>
      <p:sp>
        <p:nvSpPr>
          <p:cNvPr id="18" name="Freeform 65"/>
          <p:cNvSpPr>
            <a:spLocks noEditPoints="1"/>
          </p:cNvSpPr>
          <p:nvPr/>
        </p:nvSpPr>
        <p:spPr bwMode="auto">
          <a:xfrm>
            <a:off x="2942358" y="4269075"/>
            <a:ext cx="204814" cy="204788"/>
          </a:xfrm>
          <a:custGeom>
            <a:avLst/>
            <a:gdLst>
              <a:gd name="T0" fmla="*/ 15 w 165"/>
              <a:gd name="T1" fmla="*/ 36 h 165"/>
              <a:gd name="T2" fmla="*/ 65 w 165"/>
              <a:gd name="T3" fmla="*/ 2 h 165"/>
              <a:gd name="T4" fmla="*/ 52 w 165"/>
              <a:gd name="T5" fmla="*/ 24 h 165"/>
              <a:gd name="T6" fmla="*/ 42 w 165"/>
              <a:gd name="T7" fmla="*/ 24 h 165"/>
              <a:gd name="T8" fmla="*/ 53 w 165"/>
              <a:gd name="T9" fmla="*/ 43 h 165"/>
              <a:gd name="T10" fmla="*/ 53 w 165"/>
              <a:gd name="T11" fmla="*/ 36 h 165"/>
              <a:gd name="T12" fmla="*/ 53 w 165"/>
              <a:gd name="T13" fmla="*/ 43 h 165"/>
              <a:gd name="T14" fmla="*/ 70 w 165"/>
              <a:gd name="T15" fmla="*/ 1 h 165"/>
              <a:gd name="T16" fmla="*/ 81 w 165"/>
              <a:gd name="T17" fmla="*/ 85 h 165"/>
              <a:gd name="T18" fmla="*/ 0 w 165"/>
              <a:gd name="T19" fmla="*/ 83 h 165"/>
              <a:gd name="T20" fmla="*/ 165 w 165"/>
              <a:gd name="T21" fmla="*/ 83 h 165"/>
              <a:gd name="T22" fmla="*/ 19 w 165"/>
              <a:gd name="T23" fmla="*/ 83 h 165"/>
              <a:gd name="T24" fmla="*/ 26 w 165"/>
              <a:gd name="T25" fmla="*/ 71 h 165"/>
              <a:gd name="T26" fmla="*/ 19 w 165"/>
              <a:gd name="T27" fmla="*/ 83 h 165"/>
              <a:gd name="T28" fmla="*/ 36 w 165"/>
              <a:gd name="T29" fmla="*/ 111 h 165"/>
              <a:gd name="T30" fmla="*/ 25 w 165"/>
              <a:gd name="T31" fmla="*/ 118 h 165"/>
              <a:gd name="T32" fmla="*/ 46 w 165"/>
              <a:gd name="T33" fmla="*/ 107 h 165"/>
              <a:gd name="T34" fmla="*/ 61 w 165"/>
              <a:gd name="T35" fmla="*/ 105 h 165"/>
              <a:gd name="T36" fmla="*/ 73 w 165"/>
              <a:gd name="T37" fmla="*/ 100 h 165"/>
              <a:gd name="T38" fmla="*/ 72 w 165"/>
              <a:gd name="T39" fmla="*/ 108 h 165"/>
              <a:gd name="T40" fmla="*/ 61 w 165"/>
              <a:gd name="T41" fmla="*/ 105 h 165"/>
              <a:gd name="T42" fmla="*/ 67 w 165"/>
              <a:gd name="T43" fmla="*/ 145 h 165"/>
              <a:gd name="T44" fmla="*/ 74 w 165"/>
              <a:gd name="T45" fmla="*/ 128 h 165"/>
              <a:gd name="T46" fmla="*/ 77 w 165"/>
              <a:gd name="T47" fmla="*/ 132 h 165"/>
              <a:gd name="T48" fmla="*/ 72 w 165"/>
              <a:gd name="T49" fmla="*/ 146 h 165"/>
              <a:gd name="T50" fmla="*/ 120 w 165"/>
              <a:gd name="T51" fmla="*/ 20 h 165"/>
              <a:gd name="T52" fmla="*/ 123 w 165"/>
              <a:gd name="T53" fmla="*/ 25 h 165"/>
              <a:gd name="T54" fmla="*/ 113 w 165"/>
              <a:gd name="T55" fmla="*/ 23 h 165"/>
              <a:gd name="T56" fmla="*/ 121 w 165"/>
              <a:gd name="T57" fmla="*/ 58 h 165"/>
              <a:gd name="T58" fmla="*/ 124 w 165"/>
              <a:gd name="T59" fmla="*/ 68 h 165"/>
              <a:gd name="T60" fmla="*/ 115 w 165"/>
              <a:gd name="T61" fmla="*/ 73 h 165"/>
              <a:gd name="T62" fmla="*/ 114 w 165"/>
              <a:gd name="T63" fmla="*/ 60 h 165"/>
              <a:gd name="T64" fmla="*/ 121 w 165"/>
              <a:gd name="T65" fmla="*/ 94 h 165"/>
              <a:gd name="T66" fmla="*/ 113 w 165"/>
              <a:gd name="T67" fmla="*/ 92 h 165"/>
              <a:gd name="T68" fmla="*/ 125 w 165"/>
              <a:gd name="T69" fmla="*/ 87 h 165"/>
              <a:gd name="T70" fmla="*/ 94 w 165"/>
              <a:gd name="T71" fmla="*/ 42 h 165"/>
              <a:gd name="T72" fmla="*/ 101 w 165"/>
              <a:gd name="T73" fmla="*/ 106 h 165"/>
              <a:gd name="T74" fmla="*/ 88 w 165"/>
              <a:gd name="T75" fmla="*/ 103 h 165"/>
              <a:gd name="T76" fmla="*/ 98 w 165"/>
              <a:gd name="T77" fmla="*/ 102 h 165"/>
              <a:gd name="T78" fmla="*/ 128 w 165"/>
              <a:gd name="T79" fmla="*/ 128 h 165"/>
              <a:gd name="T80" fmla="*/ 121 w 165"/>
              <a:gd name="T81" fmla="*/ 131 h 165"/>
              <a:gd name="T82" fmla="*/ 118 w 165"/>
              <a:gd name="T83" fmla="*/ 132 h 165"/>
              <a:gd name="T84" fmla="*/ 114 w 165"/>
              <a:gd name="T85" fmla="*/ 139 h 165"/>
              <a:gd name="T86" fmla="*/ 121 w 165"/>
              <a:gd name="T87" fmla="*/ 142 h 165"/>
              <a:gd name="T88" fmla="*/ 104 w 165"/>
              <a:gd name="T89" fmla="*/ 143 h 165"/>
              <a:gd name="T90" fmla="*/ 125 w 165"/>
              <a:gd name="T91" fmla="*/ 126 h 165"/>
              <a:gd name="T92" fmla="*/ 133 w 165"/>
              <a:gd name="T93" fmla="*/ 113 h 165"/>
              <a:gd name="T94" fmla="*/ 135 w 165"/>
              <a:gd name="T95" fmla="*/ 103 h 165"/>
              <a:gd name="T96" fmla="*/ 155 w 165"/>
              <a:gd name="T97" fmla="*/ 104 h 165"/>
              <a:gd name="T98" fmla="*/ 133 w 165"/>
              <a:gd name="T99" fmla="*/ 113 h 165"/>
              <a:gd name="T100" fmla="*/ 120 w 165"/>
              <a:gd name="T101" fmla="*/ 13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165">
                <a:moveTo>
                  <a:pt x="65" y="2"/>
                </a:moveTo>
                <a:cubicBezTo>
                  <a:pt x="44" y="7"/>
                  <a:pt x="27" y="19"/>
                  <a:pt x="15" y="36"/>
                </a:cubicBezTo>
                <a:cubicBezTo>
                  <a:pt x="29" y="44"/>
                  <a:pt x="49" y="57"/>
                  <a:pt x="79" y="77"/>
                </a:cubicBezTo>
                <a:lnTo>
                  <a:pt x="65" y="2"/>
                </a:lnTo>
                <a:close/>
                <a:moveTo>
                  <a:pt x="47" y="20"/>
                </a:moveTo>
                <a:cubicBezTo>
                  <a:pt x="49" y="20"/>
                  <a:pt x="52" y="22"/>
                  <a:pt x="52" y="24"/>
                </a:cubicBezTo>
                <a:cubicBezTo>
                  <a:pt x="52" y="27"/>
                  <a:pt x="49" y="29"/>
                  <a:pt x="47" y="29"/>
                </a:cubicBezTo>
                <a:cubicBezTo>
                  <a:pt x="44" y="29"/>
                  <a:pt x="42" y="27"/>
                  <a:pt x="42" y="24"/>
                </a:cubicBezTo>
                <a:cubicBezTo>
                  <a:pt x="42" y="22"/>
                  <a:pt x="44" y="20"/>
                  <a:pt x="47" y="20"/>
                </a:cubicBezTo>
                <a:close/>
                <a:moveTo>
                  <a:pt x="53" y="43"/>
                </a:moveTo>
                <a:cubicBezTo>
                  <a:pt x="47" y="43"/>
                  <a:pt x="42" y="42"/>
                  <a:pt x="42" y="40"/>
                </a:cubicBezTo>
                <a:cubicBezTo>
                  <a:pt x="42" y="38"/>
                  <a:pt x="47" y="36"/>
                  <a:pt x="53" y="36"/>
                </a:cubicBezTo>
                <a:cubicBezTo>
                  <a:pt x="59" y="36"/>
                  <a:pt x="64" y="38"/>
                  <a:pt x="64" y="40"/>
                </a:cubicBezTo>
                <a:cubicBezTo>
                  <a:pt x="64" y="42"/>
                  <a:pt x="59" y="43"/>
                  <a:pt x="53" y="43"/>
                </a:cubicBezTo>
                <a:close/>
                <a:moveTo>
                  <a:pt x="83" y="0"/>
                </a:moveTo>
                <a:cubicBezTo>
                  <a:pt x="78" y="0"/>
                  <a:pt x="74" y="1"/>
                  <a:pt x="70" y="1"/>
                </a:cubicBezTo>
                <a:cubicBezTo>
                  <a:pt x="87" y="89"/>
                  <a:pt x="87" y="89"/>
                  <a:pt x="87" y="89"/>
                </a:cubicBezTo>
                <a:cubicBezTo>
                  <a:pt x="81" y="85"/>
                  <a:pt x="81" y="85"/>
                  <a:pt x="81" y="85"/>
                </a:cubicBezTo>
                <a:cubicBezTo>
                  <a:pt x="61" y="72"/>
                  <a:pt x="32" y="53"/>
                  <a:pt x="12" y="41"/>
                </a:cubicBezTo>
                <a:cubicBezTo>
                  <a:pt x="5" y="53"/>
                  <a:pt x="0" y="67"/>
                  <a:pt x="0" y="83"/>
                </a:cubicBezTo>
                <a:cubicBezTo>
                  <a:pt x="0" y="128"/>
                  <a:pt x="37" y="165"/>
                  <a:pt x="83" y="165"/>
                </a:cubicBezTo>
                <a:cubicBezTo>
                  <a:pt x="128" y="165"/>
                  <a:pt x="165" y="128"/>
                  <a:pt x="165" y="83"/>
                </a:cubicBezTo>
                <a:cubicBezTo>
                  <a:pt x="165" y="37"/>
                  <a:pt x="128" y="0"/>
                  <a:pt x="83" y="0"/>
                </a:cubicBezTo>
                <a:close/>
                <a:moveTo>
                  <a:pt x="19" y="83"/>
                </a:moveTo>
                <a:cubicBezTo>
                  <a:pt x="17" y="81"/>
                  <a:pt x="16" y="77"/>
                  <a:pt x="15" y="74"/>
                </a:cubicBezTo>
                <a:cubicBezTo>
                  <a:pt x="14" y="70"/>
                  <a:pt x="25" y="67"/>
                  <a:pt x="26" y="71"/>
                </a:cubicBezTo>
                <a:cubicBezTo>
                  <a:pt x="27" y="74"/>
                  <a:pt x="27" y="77"/>
                  <a:pt x="29" y="79"/>
                </a:cubicBezTo>
                <a:cubicBezTo>
                  <a:pt x="32" y="82"/>
                  <a:pt x="22" y="86"/>
                  <a:pt x="19" y="83"/>
                </a:cubicBezTo>
                <a:close/>
                <a:moveTo>
                  <a:pt x="36" y="112"/>
                </a:moveTo>
                <a:cubicBezTo>
                  <a:pt x="36" y="112"/>
                  <a:pt x="36" y="111"/>
                  <a:pt x="36" y="111"/>
                </a:cubicBezTo>
                <a:cubicBezTo>
                  <a:pt x="35" y="112"/>
                  <a:pt x="35" y="114"/>
                  <a:pt x="36" y="116"/>
                </a:cubicBezTo>
                <a:cubicBezTo>
                  <a:pt x="37" y="121"/>
                  <a:pt x="26" y="124"/>
                  <a:pt x="25" y="118"/>
                </a:cubicBezTo>
                <a:cubicBezTo>
                  <a:pt x="24" y="113"/>
                  <a:pt x="25" y="106"/>
                  <a:pt x="30" y="103"/>
                </a:cubicBezTo>
                <a:cubicBezTo>
                  <a:pt x="36" y="98"/>
                  <a:pt x="43" y="101"/>
                  <a:pt x="46" y="107"/>
                </a:cubicBezTo>
                <a:cubicBezTo>
                  <a:pt x="49" y="112"/>
                  <a:pt x="39" y="117"/>
                  <a:pt x="36" y="112"/>
                </a:cubicBezTo>
                <a:close/>
                <a:moveTo>
                  <a:pt x="61" y="105"/>
                </a:moveTo>
                <a:cubicBezTo>
                  <a:pt x="62" y="102"/>
                  <a:pt x="65" y="100"/>
                  <a:pt x="67" y="100"/>
                </a:cubicBezTo>
                <a:cubicBezTo>
                  <a:pt x="69" y="100"/>
                  <a:pt x="71" y="100"/>
                  <a:pt x="73" y="100"/>
                </a:cubicBezTo>
                <a:cubicBezTo>
                  <a:pt x="75" y="100"/>
                  <a:pt x="78" y="101"/>
                  <a:pt x="78" y="104"/>
                </a:cubicBezTo>
                <a:cubicBezTo>
                  <a:pt x="77" y="106"/>
                  <a:pt x="74" y="108"/>
                  <a:pt x="72" y="108"/>
                </a:cubicBezTo>
                <a:cubicBezTo>
                  <a:pt x="70" y="108"/>
                  <a:pt x="68" y="108"/>
                  <a:pt x="66" y="108"/>
                </a:cubicBezTo>
                <a:cubicBezTo>
                  <a:pt x="64" y="108"/>
                  <a:pt x="61" y="107"/>
                  <a:pt x="61" y="105"/>
                </a:cubicBezTo>
                <a:close/>
                <a:moveTo>
                  <a:pt x="72" y="146"/>
                </a:moveTo>
                <a:cubicBezTo>
                  <a:pt x="71" y="146"/>
                  <a:pt x="68" y="146"/>
                  <a:pt x="67" y="145"/>
                </a:cubicBezTo>
                <a:cubicBezTo>
                  <a:pt x="64" y="141"/>
                  <a:pt x="63" y="135"/>
                  <a:pt x="64" y="130"/>
                </a:cubicBezTo>
                <a:cubicBezTo>
                  <a:pt x="64" y="126"/>
                  <a:pt x="75" y="124"/>
                  <a:pt x="74" y="128"/>
                </a:cubicBezTo>
                <a:cubicBezTo>
                  <a:pt x="74" y="130"/>
                  <a:pt x="74" y="132"/>
                  <a:pt x="74" y="134"/>
                </a:cubicBezTo>
                <a:cubicBezTo>
                  <a:pt x="75" y="133"/>
                  <a:pt x="76" y="133"/>
                  <a:pt x="77" y="132"/>
                </a:cubicBezTo>
                <a:cubicBezTo>
                  <a:pt x="78" y="131"/>
                  <a:pt x="84" y="129"/>
                  <a:pt x="85" y="132"/>
                </a:cubicBezTo>
                <a:cubicBezTo>
                  <a:pt x="88" y="140"/>
                  <a:pt x="78" y="144"/>
                  <a:pt x="72" y="146"/>
                </a:cubicBezTo>
                <a:close/>
                <a:moveTo>
                  <a:pt x="113" y="23"/>
                </a:moveTo>
                <a:cubicBezTo>
                  <a:pt x="115" y="21"/>
                  <a:pt x="118" y="20"/>
                  <a:pt x="120" y="20"/>
                </a:cubicBezTo>
                <a:cubicBezTo>
                  <a:pt x="122" y="20"/>
                  <a:pt x="124" y="20"/>
                  <a:pt x="123" y="22"/>
                </a:cubicBezTo>
                <a:cubicBezTo>
                  <a:pt x="122" y="23"/>
                  <a:pt x="123" y="24"/>
                  <a:pt x="123" y="25"/>
                </a:cubicBezTo>
                <a:cubicBezTo>
                  <a:pt x="125" y="27"/>
                  <a:pt x="114" y="31"/>
                  <a:pt x="113" y="28"/>
                </a:cubicBezTo>
                <a:cubicBezTo>
                  <a:pt x="112" y="26"/>
                  <a:pt x="112" y="24"/>
                  <a:pt x="113" y="23"/>
                </a:cubicBezTo>
                <a:close/>
                <a:moveTo>
                  <a:pt x="114" y="60"/>
                </a:moveTo>
                <a:cubicBezTo>
                  <a:pt x="115" y="59"/>
                  <a:pt x="119" y="58"/>
                  <a:pt x="121" y="58"/>
                </a:cubicBezTo>
                <a:cubicBezTo>
                  <a:pt x="122" y="58"/>
                  <a:pt x="125" y="58"/>
                  <a:pt x="124" y="60"/>
                </a:cubicBezTo>
                <a:cubicBezTo>
                  <a:pt x="121" y="63"/>
                  <a:pt x="119" y="66"/>
                  <a:pt x="124" y="68"/>
                </a:cubicBezTo>
                <a:cubicBezTo>
                  <a:pt x="126" y="69"/>
                  <a:pt x="124" y="71"/>
                  <a:pt x="123" y="71"/>
                </a:cubicBezTo>
                <a:cubicBezTo>
                  <a:pt x="121" y="73"/>
                  <a:pt x="118" y="74"/>
                  <a:pt x="115" y="73"/>
                </a:cubicBezTo>
                <a:cubicBezTo>
                  <a:pt x="113" y="72"/>
                  <a:pt x="110" y="70"/>
                  <a:pt x="110" y="68"/>
                </a:cubicBezTo>
                <a:cubicBezTo>
                  <a:pt x="111" y="65"/>
                  <a:pt x="112" y="63"/>
                  <a:pt x="114" y="60"/>
                </a:cubicBezTo>
                <a:close/>
                <a:moveTo>
                  <a:pt x="125" y="87"/>
                </a:moveTo>
                <a:cubicBezTo>
                  <a:pt x="125" y="90"/>
                  <a:pt x="123" y="92"/>
                  <a:pt x="121" y="94"/>
                </a:cubicBezTo>
                <a:cubicBezTo>
                  <a:pt x="119" y="96"/>
                  <a:pt x="116" y="97"/>
                  <a:pt x="114" y="96"/>
                </a:cubicBezTo>
                <a:cubicBezTo>
                  <a:pt x="111" y="96"/>
                  <a:pt x="111" y="94"/>
                  <a:pt x="113" y="92"/>
                </a:cubicBezTo>
                <a:cubicBezTo>
                  <a:pt x="114" y="91"/>
                  <a:pt x="114" y="90"/>
                  <a:pt x="114" y="88"/>
                </a:cubicBezTo>
                <a:cubicBezTo>
                  <a:pt x="114" y="85"/>
                  <a:pt x="125" y="83"/>
                  <a:pt x="125" y="87"/>
                </a:cubicBezTo>
                <a:close/>
                <a:moveTo>
                  <a:pt x="98" y="37"/>
                </a:moveTo>
                <a:cubicBezTo>
                  <a:pt x="105" y="37"/>
                  <a:pt x="97" y="42"/>
                  <a:pt x="94" y="42"/>
                </a:cubicBezTo>
                <a:cubicBezTo>
                  <a:pt x="86" y="42"/>
                  <a:pt x="95" y="37"/>
                  <a:pt x="98" y="37"/>
                </a:cubicBezTo>
                <a:close/>
                <a:moveTo>
                  <a:pt x="101" y="106"/>
                </a:moveTo>
                <a:cubicBezTo>
                  <a:pt x="100" y="109"/>
                  <a:pt x="97" y="110"/>
                  <a:pt x="94" y="109"/>
                </a:cubicBezTo>
                <a:cubicBezTo>
                  <a:pt x="90" y="109"/>
                  <a:pt x="88" y="107"/>
                  <a:pt x="88" y="103"/>
                </a:cubicBezTo>
                <a:cubicBezTo>
                  <a:pt x="87" y="100"/>
                  <a:pt x="92" y="99"/>
                  <a:pt x="94" y="99"/>
                </a:cubicBezTo>
                <a:cubicBezTo>
                  <a:pt x="96" y="99"/>
                  <a:pt x="98" y="100"/>
                  <a:pt x="98" y="102"/>
                </a:cubicBezTo>
                <a:cubicBezTo>
                  <a:pt x="100" y="102"/>
                  <a:pt x="102" y="104"/>
                  <a:pt x="101" y="106"/>
                </a:cubicBezTo>
                <a:close/>
                <a:moveTo>
                  <a:pt x="128" y="128"/>
                </a:moveTo>
                <a:cubicBezTo>
                  <a:pt x="126" y="130"/>
                  <a:pt x="123" y="131"/>
                  <a:pt x="121" y="131"/>
                </a:cubicBezTo>
                <a:cubicBezTo>
                  <a:pt x="121" y="131"/>
                  <a:pt x="121" y="131"/>
                  <a:pt x="121" y="131"/>
                </a:cubicBezTo>
                <a:cubicBezTo>
                  <a:pt x="120" y="131"/>
                  <a:pt x="120" y="131"/>
                  <a:pt x="120" y="131"/>
                </a:cubicBezTo>
                <a:cubicBezTo>
                  <a:pt x="120" y="131"/>
                  <a:pt x="119" y="132"/>
                  <a:pt x="118" y="132"/>
                </a:cubicBezTo>
                <a:cubicBezTo>
                  <a:pt x="117" y="133"/>
                  <a:pt x="115" y="135"/>
                  <a:pt x="115" y="136"/>
                </a:cubicBezTo>
                <a:cubicBezTo>
                  <a:pt x="114" y="137"/>
                  <a:pt x="114" y="138"/>
                  <a:pt x="114" y="139"/>
                </a:cubicBezTo>
                <a:cubicBezTo>
                  <a:pt x="115" y="138"/>
                  <a:pt x="116" y="139"/>
                  <a:pt x="117" y="139"/>
                </a:cubicBezTo>
                <a:cubicBezTo>
                  <a:pt x="118" y="140"/>
                  <a:pt x="119" y="141"/>
                  <a:pt x="121" y="142"/>
                </a:cubicBezTo>
                <a:cubicBezTo>
                  <a:pt x="123" y="144"/>
                  <a:pt x="115" y="146"/>
                  <a:pt x="113" y="146"/>
                </a:cubicBezTo>
                <a:cubicBezTo>
                  <a:pt x="110" y="147"/>
                  <a:pt x="106" y="147"/>
                  <a:pt x="104" y="143"/>
                </a:cubicBezTo>
                <a:cubicBezTo>
                  <a:pt x="102" y="141"/>
                  <a:pt x="104" y="138"/>
                  <a:pt x="105" y="136"/>
                </a:cubicBezTo>
                <a:cubicBezTo>
                  <a:pt x="109" y="130"/>
                  <a:pt x="117" y="126"/>
                  <a:pt x="125" y="126"/>
                </a:cubicBezTo>
                <a:cubicBezTo>
                  <a:pt x="127" y="125"/>
                  <a:pt x="130" y="126"/>
                  <a:pt x="128" y="128"/>
                </a:cubicBezTo>
                <a:close/>
                <a:moveTo>
                  <a:pt x="133" y="113"/>
                </a:moveTo>
                <a:cubicBezTo>
                  <a:pt x="133" y="113"/>
                  <a:pt x="131" y="113"/>
                  <a:pt x="130" y="112"/>
                </a:cubicBezTo>
                <a:cubicBezTo>
                  <a:pt x="129" y="108"/>
                  <a:pt x="130" y="104"/>
                  <a:pt x="135" y="103"/>
                </a:cubicBezTo>
                <a:cubicBezTo>
                  <a:pt x="138" y="101"/>
                  <a:pt x="141" y="101"/>
                  <a:pt x="144" y="102"/>
                </a:cubicBezTo>
                <a:cubicBezTo>
                  <a:pt x="148" y="103"/>
                  <a:pt x="151" y="103"/>
                  <a:pt x="155" y="104"/>
                </a:cubicBezTo>
                <a:cubicBezTo>
                  <a:pt x="156" y="104"/>
                  <a:pt x="158" y="105"/>
                  <a:pt x="156" y="106"/>
                </a:cubicBezTo>
                <a:cubicBezTo>
                  <a:pt x="150" y="112"/>
                  <a:pt x="142" y="113"/>
                  <a:pt x="133" y="113"/>
                </a:cubicBezTo>
                <a:close/>
                <a:moveTo>
                  <a:pt x="120" y="131"/>
                </a:moveTo>
                <a:cubicBezTo>
                  <a:pt x="120" y="131"/>
                  <a:pt x="120" y="131"/>
                  <a:pt x="120" y="131"/>
                </a:cubicBezTo>
                <a:close/>
              </a:path>
            </a:pathLst>
          </a:custGeom>
          <a:solidFill>
            <a:srgbClr val="B2D76E"/>
          </a:solidFill>
          <a:ln>
            <a:noFill/>
          </a:ln>
        </p:spPr>
        <p:txBody>
          <a:bodyPr vert="horz" wrap="square" lIns="68580" tIns="34290" rIns="68580" bIns="34290" numCol="1" anchor="t" anchorCtr="0" compatLnSpc="1"/>
          <a:lstStyle/>
          <a:p>
            <a:endParaRPr lang="zh-CN" altLang="en-US"/>
          </a:p>
        </p:txBody>
      </p:sp>
      <p:sp>
        <p:nvSpPr>
          <p:cNvPr id="3" name="圆角矩形 2"/>
          <p:cNvSpPr/>
          <p:nvPr/>
        </p:nvSpPr>
        <p:spPr>
          <a:xfrm>
            <a:off x="395536" y="4154284"/>
            <a:ext cx="401831" cy="401831"/>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881026" y="4154284"/>
            <a:ext cx="401831" cy="401831"/>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366516" y="4154284"/>
            <a:ext cx="401831" cy="401831"/>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1852006" y="4154284"/>
            <a:ext cx="401831" cy="401831"/>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2337496" y="4154284"/>
            <a:ext cx="401831" cy="401831"/>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2822986" y="4154284"/>
            <a:ext cx="401831" cy="401831"/>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1"/>
          <p:cNvSpPr txBox="1"/>
          <p:nvPr/>
        </p:nvSpPr>
        <p:spPr>
          <a:xfrm>
            <a:off x="5368925" y="4273550"/>
            <a:ext cx="2575560" cy="282575"/>
          </a:xfrm>
          <a:prstGeom prst="rect">
            <a:avLst/>
          </a:prstGeom>
          <a:noFill/>
        </p:spPr>
        <p:txBody>
          <a:bodyPr wrap="square" lIns="68562" tIns="34281" rIns="68562" bIns="34281" rtlCol="0">
            <a:spAutoFit/>
          </a:bodyPr>
          <a:p>
            <a:r>
              <a:rPr lang="zh-CN" altLang="en-US" dirty="0">
                <a:solidFill>
                  <a:srgbClr val="68A672"/>
                </a:solidFill>
                <a:latin typeface="微软雅黑" panose="020B0503020204020204" pitchFamily="34" charset="-122"/>
                <a:ea typeface="微软雅黑" panose="020B0503020204020204" pitchFamily="34" charset="-122"/>
              </a:rPr>
              <a:t>小组成员：吴婉清，黎活宝</a:t>
            </a:r>
            <a:endParaRPr lang="zh-CN" altLang="en-US" dirty="0">
              <a:solidFill>
                <a:srgbClr val="68A672"/>
              </a:solidFill>
              <a:latin typeface="微软雅黑" panose="020B0503020204020204" pitchFamily="34" charset="-122"/>
              <a:ea typeface="微软雅黑" panose="020B0503020204020204" pitchFamily="34" charset="-122"/>
            </a:endParaRPr>
          </a:p>
        </p:txBody>
      </p:sp>
    </p:spTree>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artisticPlasticWrap/>
                    </a14:imgEffect>
                  </a14:imgLayer>
                </a14:imgProps>
              </a:ext>
            </a:extLst>
          </a:blip>
          <a:stretch>
            <a:fillRect/>
          </a:stretch>
        </p:blipFill>
        <p:spPr>
          <a:xfrm>
            <a:off x="-3411" y="-7069"/>
            <a:ext cx="9147412" cy="5150569"/>
          </a:xfrm>
          <a:prstGeom prst="rect">
            <a:avLst/>
          </a:prstGeom>
        </p:spPr>
      </p:pic>
      <p:sp>
        <p:nvSpPr>
          <p:cNvPr id="2" name="圆角矩形 1"/>
          <p:cNvSpPr/>
          <p:nvPr/>
        </p:nvSpPr>
        <p:spPr>
          <a:xfrm>
            <a:off x="1482070" y="1254426"/>
            <a:ext cx="5563702" cy="2613468"/>
          </a:xfrm>
          <a:prstGeom prst="roundRect">
            <a:avLst>
              <a:gd name="adj" fmla="val 46101"/>
            </a:avLst>
          </a:prstGeom>
          <a:solidFill>
            <a:srgbClr val="6F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310273" y="2224583"/>
            <a:ext cx="3489960" cy="622300"/>
          </a:xfrm>
          <a:prstGeom prst="rect">
            <a:avLst/>
          </a:prstGeom>
          <a:noFill/>
        </p:spPr>
        <p:txBody>
          <a:bodyPr wrap="square" lIns="68580" tIns="34290" rIns="68580" bIns="34290" rtlCol="0">
            <a:spAutoFit/>
          </a:bodyPr>
          <a:lstStyle/>
          <a:p>
            <a:pPr algn="ctr"/>
            <a:r>
              <a:rPr lang="zh-CN" altLang="en-US" sz="3600" b="1" dirty="0">
                <a:solidFill>
                  <a:schemeClr val="bg1"/>
                </a:solidFill>
                <a:latin typeface="AvantGarde Md BT" pitchFamily="34" charset="0"/>
                <a:ea typeface="微软雅黑" panose="020B0503020204020204" pitchFamily="34" charset="-122"/>
              </a:rPr>
              <a:t>产品定位及目标</a:t>
            </a:r>
            <a:endParaRPr lang="zh-CN" altLang="en-US" sz="3600" b="1" dirty="0">
              <a:solidFill>
                <a:schemeClr val="bg1"/>
              </a:solidFill>
              <a:latin typeface="AvantGarde Md BT" pitchFamily="34" charset="0"/>
              <a:ea typeface="微软雅黑" panose="020B0503020204020204" pitchFamily="34" charset="-122"/>
            </a:endParaRPr>
          </a:p>
        </p:txBody>
      </p:sp>
      <p:sp>
        <p:nvSpPr>
          <p:cNvPr id="4" name="椭圆 3"/>
          <p:cNvSpPr/>
          <p:nvPr/>
        </p:nvSpPr>
        <p:spPr>
          <a:xfrm>
            <a:off x="5868144" y="1347614"/>
            <a:ext cx="2376264" cy="2376264"/>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6338432" y="1765594"/>
            <a:ext cx="1918970" cy="1545590"/>
          </a:xfrm>
          <a:prstGeom prst="rect">
            <a:avLst/>
          </a:prstGeom>
          <a:noFill/>
        </p:spPr>
        <p:txBody>
          <a:bodyPr wrap="none" lIns="68580" tIns="34290" rIns="68580" bIns="34290" rtlCol="0">
            <a:spAutoFit/>
          </a:bodyPr>
          <a:lstStyle/>
          <a:p>
            <a:r>
              <a:rPr lang="en-US" altLang="zh-CN" sz="9600" dirty="0" smtClean="0">
                <a:solidFill>
                  <a:srgbClr val="00B050"/>
                </a:solidFill>
                <a:latin typeface="AvantGarde Md BT" pitchFamily="34" charset="0"/>
                <a:ea typeface="微软雅黑" panose="020B0503020204020204" pitchFamily="34" charset="-122"/>
              </a:rPr>
              <a:t>02</a:t>
            </a:r>
            <a:endParaRPr lang="en-US" altLang="zh-CN" sz="9600" dirty="0">
              <a:solidFill>
                <a:srgbClr val="00B050"/>
              </a:solidFill>
              <a:latin typeface="AvantGarde Md BT" pitchFamily="34" charset="0"/>
              <a:ea typeface="微软雅黑" panose="020B0503020204020204" pitchFamily="34" charset="-122"/>
            </a:endParaRPr>
          </a:p>
        </p:txBody>
      </p:sp>
      <p:sp>
        <p:nvSpPr>
          <p:cNvPr id="7" name="Rectangle 4"/>
          <p:cNvSpPr txBox="1">
            <a:spLocks noChangeArrowheads="1"/>
          </p:cNvSpPr>
          <p:nvPr/>
        </p:nvSpPr>
        <p:spPr bwMode="auto">
          <a:xfrm>
            <a:off x="-340239" y="5182040"/>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13401" y="281289"/>
            <a:ext cx="848360" cy="283845"/>
          </a:xfrm>
          <a:prstGeom prst="rect">
            <a:avLst/>
          </a:prstGeom>
          <a:noFill/>
        </p:spPr>
        <p:txBody>
          <a:bodyPr wrap="none" lIns="68580" tIns="34290" rIns="68580" bIns="34290" rtlCol="0">
            <a:spAutoFit/>
          </a:bodyPr>
          <a:lstStyle/>
          <a:p>
            <a:pPr lvl="0"/>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产品定位</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8"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cxnSp>
        <p:nvCxnSpPr>
          <p:cNvPr id="11" name="直接箭头连接符 10"/>
          <p:cNvCxnSpPr/>
          <p:nvPr>
            <p:custDataLst>
              <p:tags r:id="rId1"/>
            </p:custDataLst>
          </p:nvPr>
        </p:nvCxnSpPr>
        <p:spPr>
          <a:xfrm>
            <a:off x="291452" y="2868540"/>
            <a:ext cx="8561097" cy="0"/>
          </a:xfrm>
          <a:prstGeom prst="straightConnector1">
            <a:avLst/>
          </a:prstGeom>
          <a:noFill/>
          <a:ln w="19050" cap="flat" cmpd="sng" algn="ctr">
            <a:solidFill>
              <a:srgbClr val="4D576B">
                <a:lumMod val="60000"/>
                <a:lumOff val="40000"/>
              </a:srgbClr>
            </a:solidFill>
            <a:prstDash val="solid"/>
            <a:miter lim="800000"/>
            <a:tailEnd type="triangle"/>
          </a:ln>
          <a:effectLst/>
        </p:spPr>
      </p:cxnSp>
      <p:sp>
        <p:nvSpPr>
          <p:cNvPr id="12" name="泪滴形 11"/>
          <p:cNvSpPr/>
          <p:nvPr>
            <p:custDataLst>
              <p:tags r:id="rId2"/>
            </p:custDataLst>
          </p:nvPr>
        </p:nvSpPr>
        <p:spPr>
          <a:xfrm rot="8100000">
            <a:off x="1818217" y="1352567"/>
            <a:ext cx="1054160" cy="1047920"/>
          </a:xfrm>
          <a:prstGeom prst="teardrop">
            <a:avLst/>
          </a:prstGeom>
          <a:solidFill>
            <a:sysClr val="window" lastClr="FFFFFF"/>
          </a:solidFill>
          <a:ln w="25400" cap="flat" cmpd="sng" algn="ctr">
            <a:solidFill>
              <a:srgbClr val="1F74AD"/>
            </a:solidFill>
            <a:prstDash val="solid"/>
            <a:miter lim="800000"/>
          </a:ln>
          <a:effectLst/>
        </p:spPr>
        <p:txBody>
          <a:bodyPr anchor="ctr"/>
          <a:p>
            <a:pPr algn="ctr">
              <a:lnSpc>
                <a:spcPct val="120000"/>
              </a:lnSpc>
            </a:pPr>
            <a:endParaRPr sz="1350">
              <a:latin typeface="微软雅黑" panose="020B0503020204020204" pitchFamily="34" charset="-122"/>
              <a:ea typeface="微软雅黑" panose="020B0503020204020204" pitchFamily="34" charset="-122"/>
            </a:endParaRPr>
          </a:p>
        </p:txBody>
      </p:sp>
      <p:sp>
        <p:nvSpPr>
          <p:cNvPr id="13" name="圆角矩形 12"/>
          <p:cNvSpPr/>
          <p:nvPr>
            <p:custDataLst>
              <p:tags r:id="rId3"/>
            </p:custDataLst>
          </p:nvPr>
        </p:nvSpPr>
        <p:spPr>
          <a:xfrm>
            <a:off x="1653853" y="2718339"/>
            <a:ext cx="1361734" cy="300402"/>
          </a:xfrm>
          <a:prstGeom prst="roundRect">
            <a:avLst>
              <a:gd name="adj" fmla="val 50000"/>
            </a:avLst>
          </a:prstGeom>
          <a:solidFill>
            <a:srgbClr val="1F74AD"/>
          </a:solidFill>
          <a:ln w="12700" cap="flat" cmpd="sng" algn="ctr">
            <a:noFill/>
            <a:prstDash val="solid"/>
            <a:miter lim="800000"/>
          </a:ln>
          <a:effectLst/>
        </p:spPr>
        <p:txBody>
          <a:bodyPr wrap="none" lIns="68568" tIns="35100" rIns="68568" bIns="35100" anchor="b">
            <a:noAutofit/>
          </a:bodyPr>
          <a:p>
            <a:pPr algn="ctr">
              <a:lnSpc>
                <a:spcPct val="120000"/>
              </a:lnSpc>
            </a:pPr>
            <a:endParaRPr lang="zh-CN" altLang="en-US" sz="1350" b="1" spc="300" dirty="0">
              <a:solidFill>
                <a:sysClr val="window" lastClr="FFFFFF"/>
              </a:solidFill>
              <a:latin typeface="微软雅黑" panose="020B0503020204020204" pitchFamily="34" charset="-122"/>
              <a:ea typeface="微软雅黑" panose="020B0503020204020204" pitchFamily="34" charset="-122"/>
              <a:cs typeface="+mn-ea"/>
            </a:endParaRPr>
          </a:p>
        </p:txBody>
      </p:sp>
      <p:sp>
        <p:nvSpPr>
          <p:cNvPr id="29" name="椭圆 28"/>
          <p:cNvSpPr/>
          <p:nvPr>
            <p:custDataLst>
              <p:tags r:id="rId4"/>
            </p:custDataLst>
          </p:nvPr>
        </p:nvSpPr>
        <p:spPr>
          <a:xfrm>
            <a:off x="1915201" y="1450474"/>
            <a:ext cx="852422" cy="851435"/>
          </a:xfrm>
          <a:prstGeom prst="ellipse">
            <a:avLst/>
          </a:prstGeom>
          <a:solidFill>
            <a:srgbClr val="1F74AD"/>
          </a:solidFill>
          <a:ln w="12700" cap="flat" cmpd="sng" algn="ctr">
            <a:noFill/>
            <a:prstDash val="solid"/>
            <a:miter lim="800000"/>
          </a:ln>
          <a:effectLst/>
        </p:spPr>
        <p:txBody>
          <a:bodyPr wrap="square" lIns="68568" tIns="35100" rIns="68568" bIns="35100" anchor="ctr">
            <a:noAutofit/>
          </a:bodyPr>
          <a:p>
            <a:pPr algn="ctr">
              <a:lnSpc>
                <a:spcPct val="120000"/>
              </a:lnSpc>
            </a:pPr>
            <a:endParaRPr lang="zh-CN" altLang="en-US" sz="1350" b="1" dirty="0">
              <a:solidFill>
                <a:sysClr val="window" lastClr="FFFFFF"/>
              </a:solidFill>
              <a:latin typeface="微软雅黑" panose="020B0503020204020204" pitchFamily="34" charset="-122"/>
              <a:ea typeface="微软雅黑" panose="020B0503020204020204" pitchFamily="34" charset="-122"/>
            </a:endParaRPr>
          </a:p>
        </p:txBody>
      </p:sp>
      <p:sp>
        <p:nvSpPr>
          <p:cNvPr id="31" name="泪滴形 30"/>
          <p:cNvSpPr/>
          <p:nvPr>
            <p:custDataLst>
              <p:tags r:id="rId5"/>
            </p:custDataLst>
          </p:nvPr>
        </p:nvSpPr>
        <p:spPr>
          <a:xfrm rot="8100000">
            <a:off x="6461847" y="1352567"/>
            <a:ext cx="1054160" cy="1047920"/>
          </a:xfrm>
          <a:prstGeom prst="teardrop">
            <a:avLst/>
          </a:prstGeom>
          <a:solidFill>
            <a:sysClr val="window" lastClr="FFFFFF"/>
          </a:solidFill>
          <a:ln w="25400" cap="flat" cmpd="sng" algn="ctr">
            <a:solidFill>
              <a:srgbClr val="3498DB"/>
            </a:solidFill>
            <a:prstDash val="solid"/>
            <a:miter lim="800000"/>
          </a:ln>
          <a:effectLst/>
        </p:spPr>
        <p:txBody>
          <a:bodyPr anchor="ctr"/>
          <a:p>
            <a:pPr algn="ctr">
              <a:lnSpc>
                <a:spcPct val="120000"/>
              </a:lnSpc>
            </a:pPr>
            <a:endParaRPr sz="1350">
              <a:latin typeface="微软雅黑" panose="020B0503020204020204" pitchFamily="34" charset="-122"/>
              <a:ea typeface="微软雅黑" panose="020B0503020204020204" pitchFamily="34" charset="-122"/>
            </a:endParaRPr>
          </a:p>
        </p:txBody>
      </p:sp>
      <p:sp>
        <p:nvSpPr>
          <p:cNvPr id="32" name="椭圆 31"/>
          <p:cNvSpPr/>
          <p:nvPr>
            <p:custDataLst>
              <p:tags r:id="rId6"/>
            </p:custDataLst>
          </p:nvPr>
        </p:nvSpPr>
        <p:spPr>
          <a:xfrm>
            <a:off x="6562931" y="1450474"/>
            <a:ext cx="852422" cy="851435"/>
          </a:xfrm>
          <a:prstGeom prst="ellipse">
            <a:avLst/>
          </a:prstGeom>
          <a:solidFill>
            <a:srgbClr val="3498DB"/>
          </a:solidFill>
          <a:ln w="12700" cap="flat" cmpd="sng" algn="ctr">
            <a:noFill/>
            <a:prstDash val="solid"/>
            <a:miter lim="800000"/>
          </a:ln>
          <a:effectLst/>
        </p:spPr>
        <p:txBody>
          <a:bodyPr wrap="square" lIns="68568" tIns="35100" rIns="68568" bIns="35100" anchor="ctr">
            <a:noAutofit/>
          </a:bodyPr>
          <a:p>
            <a:pPr algn="ctr">
              <a:lnSpc>
                <a:spcPct val="120000"/>
              </a:lnSpc>
            </a:pPr>
            <a:endParaRPr lang="zh-CN" altLang="en-US" sz="1350" b="1" dirty="0">
              <a:solidFill>
                <a:sysClr val="window" lastClr="FFFFFF"/>
              </a:solidFill>
              <a:latin typeface="微软雅黑" panose="020B0503020204020204" pitchFamily="34" charset="-122"/>
              <a:ea typeface="微软雅黑" panose="020B0503020204020204" pitchFamily="34" charset="-122"/>
            </a:endParaRPr>
          </a:p>
        </p:txBody>
      </p:sp>
      <p:sp>
        <p:nvSpPr>
          <p:cNvPr id="33" name="圆角矩形 32"/>
          <p:cNvSpPr/>
          <p:nvPr>
            <p:custDataLst>
              <p:tags r:id="rId7"/>
            </p:custDataLst>
          </p:nvPr>
        </p:nvSpPr>
        <p:spPr>
          <a:xfrm>
            <a:off x="6297483" y="2718339"/>
            <a:ext cx="1360939" cy="300402"/>
          </a:xfrm>
          <a:prstGeom prst="roundRect">
            <a:avLst>
              <a:gd name="adj" fmla="val 50000"/>
            </a:avLst>
          </a:prstGeom>
          <a:solidFill>
            <a:srgbClr val="3498DB"/>
          </a:solidFill>
          <a:ln w="12700" cap="flat" cmpd="sng" algn="ctr">
            <a:noFill/>
            <a:prstDash val="solid"/>
            <a:miter lim="800000"/>
          </a:ln>
          <a:effectLst/>
        </p:spPr>
        <p:txBody>
          <a:bodyPr wrap="none" lIns="68568" tIns="35100" rIns="68568" bIns="35100" anchor="t">
            <a:noAutofit/>
          </a:bodyPr>
          <a:p>
            <a:pPr algn="ctr">
              <a:lnSpc>
                <a:spcPct val="120000"/>
              </a:lnSpc>
            </a:pPr>
            <a:endParaRPr lang="zh-CN" altLang="en-US" sz="1350" b="1" spc="300" dirty="0">
              <a:solidFill>
                <a:sysClr val="window" lastClr="FFFFFF"/>
              </a:solidFill>
              <a:latin typeface="微软雅黑" panose="020B0503020204020204" pitchFamily="34" charset="-122"/>
              <a:ea typeface="微软雅黑" panose="020B0503020204020204" pitchFamily="34" charset="-122"/>
              <a:cs typeface="+mn-ea"/>
            </a:endParaRPr>
          </a:p>
        </p:txBody>
      </p:sp>
      <p:sp>
        <p:nvSpPr>
          <p:cNvPr id="36" name="文本框 35"/>
          <p:cNvSpPr txBox="1"/>
          <p:nvPr>
            <p:custDataLst>
              <p:tags r:id="rId8"/>
            </p:custDataLst>
          </p:nvPr>
        </p:nvSpPr>
        <p:spPr>
          <a:xfrm>
            <a:off x="1760327" y="2725262"/>
            <a:ext cx="1173293" cy="286558"/>
          </a:xfrm>
          <a:prstGeom prst="rect">
            <a:avLst/>
          </a:prstGeom>
          <a:noFill/>
        </p:spPr>
        <p:txBody>
          <a:bodyPr wrap="square" lIns="67500" tIns="35100" rIns="67500" bIns="0" rtlCol="0" anchor="t" anchorCtr="0">
            <a:normAutofit/>
          </a:bodyPr>
          <a:p>
            <a:pPr algn="ctr">
              <a:lnSpc>
                <a:spcPct val="120000"/>
              </a:lnSpc>
            </a:pPr>
            <a:r>
              <a:rPr lang="zh-CN" altLang="en-US" sz="1350" b="1" spc="300">
                <a:solidFill>
                  <a:sysClr val="window" lastClr="FFFFFF"/>
                </a:solidFill>
                <a:latin typeface="微软雅黑" panose="020B0503020204020204" pitchFamily="34" charset="-122"/>
                <a:ea typeface="微软雅黑" panose="020B0503020204020204" pitchFamily="34" charset="-122"/>
              </a:rPr>
              <a:t>功能</a:t>
            </a:r>
            <a:endParaRPr lang="zh-CN" altLang="en-US" sz="1350" b="1" spc="300">
              <a:solidFill>
                <a:sysClr val="window" lastClr="FFFFFF"/>
              </a:solidFill>
              <a:latin typeface="微软雅黑" panose="020B0503020204020204" pitchFamily="34" charset="-122"/>
              <a:ea typeface="微软雅黑" panose="020B0503020204020204" pitchFamily="34" charset="-122"/>
            </a:endParaRPr>
          </a:p>
        </p:txBody>
      </p:sp>
      <p:sp>
        <p:nvSpPr>
          <p:cNvPr id="39" name="文本框 38"/>
          <p:cNvSpPr txBox="1"/>
          <p:nvPr>
            <p:custDataLst>
              <p:tags r:id="rId9"/>
            </p:custDataLst>
          </p:nvPr>
        </p:nvSpPr>
        <p:spPr>
          <a:xfrm>
            <a:off x="6405798" y="2725262"/>
            <a:ext cx="1171451" cy="286558"/>
          </a:xfrm>
          <a:prstGeom prst="rect">
            <a:avLst/>
          </a:prstGeom>
          <a:noFill/>
        </p:spPr>
        <p:txBody>
          <a:bodyPr wrap="square" lIns="67500" tIns="35100" rIns="67500" bIns="0" rtlCol="0" anchor="t" anchorCtr="0">
            <a:normAutofit/>
          </a:bodyPr>
          <a:p>
            <a:pPr algn="ctr">
              <a:lnSpc>
                <a:spcPct val="120000"/>
              </a:lnSpc>
            </a:pPr>
            <a:r>
              <a:rPr lang="zh-CN" altLang="en-US" sz="1350" b="1" spc="300">
                <a:solidFill>
                  <a:sysClr val="window" lastClr="FFFFFF"/>
                </a:solidFill>
                <a:latin typeface="微软雅黑" panose="020B0503020204020204" pitchFamily="34" charset="-122"/>
                <a:ea typeface="微软雅黑" panose="020B0503020204020204" pitchFamily="34" charset="-122"/>
              </a:rPr>
              <a:t>目标</a:t>
            </a:r>
            <a:endParaRPr lang="zh-CN" altLang="en-US" sz="1350" b="1" spc="300">
              <a:solidFill>
                <a:sysClr val="window" lastClr="FFFFFF"/>
              </a:solidFill>
              <a:latin typeface="微软雅黑" panose="020B0503020204020204" pitchFamily="34" charset="-122"/>
              <a:ea typeface="微软雅黑" panose="020B0503020204020204" pitchFamily="34" charset="-122"/>
            </a:endParaRPr>
          </a:p>
        </p:txBody>
      </p:sp>
      <p:sp>
        <p:nvSpPr>
          <p:cNvPr id="40" name="文本框 39"/>
          <p:cNvSpPr txBox="1"/>
          <p:nvPr>
            <p:custDataLst>
              <p:tags r:id="rId10"/>
            </p:custDataLst>
          </p:nvPr>
        </p:nvSpPr>
        <p:spPr>
          <a:xfrm>
            <a:off x="1982561" y="1539427"/>
            <a:ext cx="725473" cy="674201"/>
          </a:xfrm>
          <a:prstGeom prst="rect">
            <a:avLst/>
          </a:prstGeom>
          <a:noFill/>
        </p:spPr>
        <p:txBody>
          <a:bodyPr wrap="square" lIns="67500" tIns="35100" rIns="67500" bIns="35100" rtlCol="0" anchor="ctr" anchorCtr="0">
            <a:normAutofit/>
          </a:bodyPr>
          <a:p>
            <a:pPr algn="ctr">
              <a:lnSpc>
                <a:spcPct val="120000"/>
              </a:lnSpc>
            </a:pPr>
            <a:r>
              <a:rPr lang="en-US" altLang="zh-CN" sz="1350" b="1" spc="300">
                <a:solidFill>
                  <a:sysClr val="window" lastClr="FFFFFF"/>
                </a:solidFill>
                <a:latin typeface="微软雅黑" panose="020B0503020204020204" pitchFamily="34" charset="-122"/>
                <a:ea typeface="微软雅黑" panose="020B0503020204020204" pitchFamily="34" charset="-122"/>
              </a:rPr>
              <a:t>DIET</a:t>
            </a:r>
            <a:endParaRPr lang="en-US" altLang="zh-CN" sz="1350" b="1" spc="300">
              <a:solidFill>
                <a:sysClr val="window" lastClr="FFFFFF"/>
              </a:solidFill>
              <a:latin typeface="微软雅黑" panose="020B0503020204020204" pitchFamily="34" charset="-122"/>
              <a:ea typeface="微软雅黑" panose="020B0503020204020204" pitchFamily="34" charset="-122"/>
            </a:endParaRPr>
          </a:p>
        </p:txBody>
      </p:sp>
      <p:sp>
        <p:nvSpPr>
          <p:cNvPr id="41" name="文本框 40"/>
          <p:cNvSpPr txBox="1"/>
          <p:nvPr>
            <p:custDataLst>
              <p:tags r:id="rId11"/>
            </p:custDataLst>
          </p:nvPr>
        </p:nvSpPr>
        <p:spPr>
          <a:xfrm>
            <a:off x="6626191" y="1539427"/>
            <a:ext cx="725473" cy="674201"/>
          </a:xfrm>
          <a:prstGeom prst="rect">
            <a:avLst/>
          </a:prstGeom>
          <a:noFill/>
        </p:spPr>
        <p:txBody>
          <a:bodyPr wrap="square" lIns="67500" tIns="35100" rIns="67500" bIns="35100" rtlCol="0" anchor="ctr" anchorCtr="0">
            <a:normAutofit/>
          </a:bodyPr>
          <a:p>
            <a:pPr algn="ctr">
              <a:lnSpc>
                <a:spcPct val="120000"/>
              </a:lnSpc>
            </a:pPr>
            <a:r>
              <a:rPr lang="zh-CN" altLang="en-US" sz="2000" b="1" spc="300">
                <a:solidFill>
                  <a:sysClr val="window" lastClr="FFFFFF"/>
                </a:solidFill>
                <a:latin typeface="微软雅黑" panose="020B0503020204020204" pitchFamily="34" charset="-122"/>
                <a:ea typeface="微软雅黑" panose="020B0503020204020204" pitchFamily="34" charset="-122"/>
              </a:rPr>
              <a:t>用户</a:t>
            </a:r>
            <a:endParaRPr lang="zh-CN" altLang="en-US" sz="2000" b="1" spc="300">
              <a:solidFill>
                <a:sysClr val="window" lastClr="FFFFFF"/>
              </a:solidFill>
              <a:latin typeface="微软雅黑" panose="020B0503020204020204" pitchFamily="34" charset="-122"/>
              <a:ea typeface="微软雅黑" panose="020B0503020204020204" pitchFamily="34" charset="-122"/>
            </a:endParaRPr>
          </a:p>
        </p:txBody>
      </p:sp>
      <p:pic>
        <p:nvPicPr>
          <p:cNvPr id="44" name="图片 43" descr="20071620"/>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1345" y="3208655"/>
            <a:ext cx="673100" cy="673100"/>
          </a:xfrm>
          <a:prstGeom prst="rect">
            <a:avLst/>
          </a:prstGeom>
        </p:spPr>
      </p:pic>
      <p:pic>
        <p:nvPicPr>
          <p:cNvPr id="45" name="图片 44" descr="20071619"/>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90320" y="3543300"/>
            <a:ext cx="692150" cy="692150"/>
          </a:xfrm>
          <a:prstGeom prst="rect">
            <a:avLst/>
          </a:prstGeom>
        </p:spPr>
      </p:pic>
      <p:pic>
        <p:nvPicPr>
          <p:cNvPr id="46" name="图片 45" descr="20071617"/>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038985" y="3840480"/>
            <a:ext cx="636270" cy="636270"/>
          </a:xfrm>
          <a:prstGeom prst="rect">
            <a:avLst/>
          </a:prstGeom>
        </p:spPr>
      </p:pic>
      <p:pic>
        <p:nvPicPr>
          <p:cNvPr id="47" name="图片 46" descr="20071622"/>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834005" y="3549650"/>
            <a:ext cx="678815" cy="678815"/>
          </a:xfrm>
          <a:prstGeom prst="rect">
            <a:avLst/>
          </a:prstGeom>
        </p:spPr>
      </p:pic>
      <p:pic>
        <p:nvPicPr>
          <p:cNvPr id="48" name="图片 47" descr="20071618"/>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45840" y="3208655"/>
            <a:ext cx="694690" cy="631825"/>
          </a:xfrm>
          <a:prstGeom prst="rect">
            <a:avLst/>
          </a:prstGeom>
        </p:spPr>
      </p:pic>
      <p:cxnSp>
        <p:nvCxnSpPr>
          <p:cNvPr id="49" name="直接连接符 48"/>
          <p:cNvCxnSpPr/>
          <p:nvPr/>
        </p:nvCxnSpPr>
        <p:spPr>
          <a:xfrm flipV="1">
            <a:off x="1136015" y="3003550"/>
            <a:ext cx="555625" cy="292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1835785" y="3074670"/>
            <a:ext cx="274955" cy="504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011805" y="3009265"/>
            <a:ext cx="624205" cy="354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2689225" y="3060065"/>
            <a:ext cx="298450" cy="519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13" idx="2"/>
          </p:cNvCxnSpPr>
          <p:nvPr/>
        </p:nvCxnSpPr>
        <p:spPr>
          <a:xfrm>
            <a:off x="2334260" y="3018790"/>
            <a:ext cx="5080" cy="777240"/>
          </a:xfrm>
          <a:prstGeom prst="line">
            <a:avLst/>
          </a:prstGeom>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5080" y="3921760"/>
            <a:ext cx="1141095" cy="306705"/>
          </a:xfrm>
          <a:prstGeom prst="rect">
            <a:avLst/>
          </a:prstGeom>
          <a:noFill/>
        </p:spPr>
        <p:txBody>
          <a:bodyPr wrap="square" rtlCol="0">
            <a:spAutoFit/>
          </a:bodyPr>
          <a:p>
            <a:r>
              <a:rPr lang="zh-CN" altLang="en-US">
                <a:solidFill>
                  <a:schemeClr val="accent1"/>
                </a:solidFill>
                <a:effectLst>
                  <a:outerShdw blurRad="38100" dist="38100" dir="2700000" algn="tl">
                    <a:srgbClr val="000000">
                      <a:alpha val="43137"/>
                    </a:srgbClr>
                  </a:outerShdw>
                </a:effectLst>
              </a:rPr>
              <a:t>记录、统计</a:t>
            </a:r>
            <a:endParaRPr lang="zh-CN" altLang="en-US">
              <a:solidFill>
                <a:schemeClr val="accent1"/>
              </a:solidFill>
              <a:effectLst>
                <a:outerShdw blurRad="38100" dist="38100" dir="2700000" algn="tl">
                  <a:srgbClr val="000000">
                    <a:alpha val="43137"/>
                  </a:srgbClr>
                </a:outerShdw>
              </a:effectLst>
            </a:endParaRPr>
          </a:p>
        </p:txBody>
      </p:sp>
      <p:sp>
        <p:nvSpPr>
          <p:cNvPr id="55" name="文本框 54"/>
          <p:cNvSpPr txBox="1"/>
          <p:nvPr/>
        </p:nvSpPr>
        <p:spPr>
          <a:xfrm>
            <a:off x="1198245" y="4299585"/>
            <a:ext cx="1141095" cy="306705"/>
          </a:xfrm>
          <a:prstGeom prst="rect">
            <a:avLst/>
          </a:prstGeom>
          <a:noFill/>
        </p:spPr>
        <p:txBody>
          <a:bodyPr wrap="square" rtlCol="0">
            <a:spAutoFit/>
          </a:bodyPr>
          <a:p>
            <a:r>
              <a:rPr lang="zh-CN" altLang="en-US">
                <a:solidFill>
                  <a:schemeClr val="accent1"/>
                </a:solidFill>
                <a:effectLst>
                  <a:outerShdw blurRad="38100" dist="38100" dir="2700000" algn="tl">
                    <a:srgbClr val="000000">
                      <a:alpha val="43137"/>
                    </a:srgbClr>
                  </a:outerShdw>
                </a:effectLst>
              </a:rPr>
              <a:t>探索</a:t>
            </a:r>
            <a:endParaRPr lang="zh-CN" altLang="en-US">
              <a:solidFill>
                <a:schemeClr val="accent1"/>
              </a:solidFill>
              <a:effectLst>
                <a:outerShdw blurRad="38100" dist="38100" dir="2700000" algn="tl">
                  <a:srgbClr val="000000">
                    <a:alpha val="43137"/>
                  </a:srgbClr>
                </a:outerShdw>
              </a:effectLst>
            </a:endParaRPr>
          </a:p>
        </p:txBody>
      </p:sp>
      <p:sp>
        <p:nvSpPr>
          <p:cNvPr id="56" name="文本框 55"/>
          <p:cNvSpPr txBox="1"/>
          <p:nvPr/>
        </p:nvSpPr>
        <p:spPr>
          <a:xfrm>
            <a:off x="2110740" y="4476750"/>
            <a:ext cx="1141095" cy="306705"/>
          </a:xfrm>
          <a:prstGeom prst="rect">
            <a:avLst/>
          </a:prstGeom>
          <a:noFill/>
        </p:spPr>
        <p:txBody>
          <a:bodyPr wrap="square" rtlCol="0">
            <a:spAutoFit/>
          </a:bodyPr>
          <a:p>
            <a:r>
              <a:rPr lang="zh-CN" altLang="en-US">
                <a:solidFill>
                  <a:schemeClr val="accent1"/>
                </a:solidFill>
                <a:effectLst>
                  <a:outerShdw blurRad="38100" dist="38100" dir="2700000" algn="tl">
                    <a:srgbClr val="000000">
                      <a:alpha val="43137"/>
                    </a:srgbClr>
                  </a:outerShdw>
                </a:effectLst>
              </a:rPr>
              <a:t>建议</a:t>
            </a:r>
            <a:endParaRPr lang="zh-CN" altLang="en-US">
              <a:solidFill>
                <a:schemeClr val="accent1"/>
              </a:solidFill>
              <a:effectLst>
                <a:outerShdw blurRad="38100" dist="38100" dir="2700000" algn="tl">
                  <a:srgbClr val="000000">
                    <a:alpha val="43137"/>
                  </a:srgbClr>
                </a:outerShdw>
              </a:effectLst>
            </a:endParaRPr>
          </a:p>
        </p:txBody>
      </p:sp>
      <p:sp>
        <p:nvSpPr>
          <p:cNvPr id="57" name="文本框 56"/>
          <p:cNvSpPr txBox="1"/>
          <p:nvPr/>
        </p:nvSpPr>
        <p:spPr>
          <a:xfrm>
            <a:off x="2987675" y="4235450"/>
            <a:ext cx="1141095" cy="306705"/>
          </a:xfrm>
          <a:prstGeom prst="rect">
            <a:avLst/>
          </a:prstGeom>
          <a:noFill/>
        </p:spPr>
        <p:txBody>
          <a:bodyPr wrap="square" rtlCol="0">
            <a:spAutoFit/>
          </a:bodyPr>
          <a:p>
            <a:r>
              <a:rPr lang="zh-CN" altLang="en-US">
                <a:solidFill>
                  <a:schemeClr val="accent1"/>
                </a:solidFill>
                <a:effectLst>
                  <a:outerShdw blurRad="38100" dist="38100" dir="2700000" algn="tl">
                    <a:srgbClr val="000000">
                      <a:alpha val="43137"/>
                    </a:srgbClr>
                  </a:outerShdw>
                </a:effectLst>
              </a:rPr>
              <a:t>社区</a:t>
            </a:r>
            <a:endParaRPr lang="zh-CN" altLang="en-US">
              <a:solidFill>
                <a:schemeClr val="accent1"/>
              </a:solidFill>
              <a:effectLst>
                <a:outerShdw blurRad="38100" dist="38100" dir="2700000" algn="tl">
                  <a:srgbClr val="000000">
                    <a:alpha val="43137"/>
                  </a:srgbClr>
                </a:outerShdw>
              </a:effectLst>
            </a:endParaRPr>
          </a:p>
        </p:txBody>
      </p:sp>
      <p:sp>
        <p:nvSpPr>
          <p:cNvPr id="58" name="文本框 57"/>
          <p:cNvSpPr txBox="1"/>
          <p:nvPr/>
        </p:nvSpPr>
        <p:spPr>
          <a:xfrm>
            <a:off x="3723640" y="3881755"/>
            <a:ext cx="1141095" cy="306705"/>
          </a:xfrm>
          <a:prstGeom prst="rect">
            <a:avLst/>
          </a:prstGeom>
          <a:noFill/>
        </p:spPr>
        <p:txBody>
          <a:bodyPr wrap="square" rtlCol="0">
            <a:spAutoFit/>
          </a:bodyPr>
          <a:p>
            <a:r>
              <a:rPr lang="zh-CN" altLang="en-US">
                <a:solidFill>
                  <a:schemeClr val="accent1"/>
                </a:solidFill>
                <a:effectLst>
                  <a:outerShdw blurRad="38100" dist="38100" dir="2700000" algn="tl">
                    <a:srgbClr val="000000">
                      <a:alpha val="43137"/>
                    </a:srgbClr>
                  </a:outerShdw>
                </a:effectLst>
              </a:rPr>
              <a:t>商城</a:t>
            </a:r>
            <a:endParaRPr lang="zh-CN" altLang="en-US">
              <a:solidFill>
                <a:schemeClr val="accent1"/>
              </a:solidFill>
              <a:effectLst>
                <a:outerShdw blurRad="38100" dist="38100" dir="2700000" algn="tl">
                  <a:srgbClr val="000000">
                    <a:alpha val="43137"/>
                  </a:srgbClr>
                </a:outerShdw>
              </a:effectLst>
            </a:endParaRPr>
          </a:p>
        </p:txBody>
      </p:sp>
      <p:sp>
        <p:nvSpPr>
          <p:cNvPr id="59" name="右箭头 58"/>
          <p:cNvSpPr/>
          <p:nvPr/>
        </p:nvSpPr>
        <p:spPr>
          <a:xfrm>
            <a:off x="3149600" y="492125"/>
            <a:ext cx="3096260" cy="2376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矩形 33"/>
          <p:cNvSpPr/>
          <p:nvPr>
            <p:custDataLst>
              <p:tags r:id="rId22"/>
            </p:custDataLst>
          </p:nvPr>
        </p:nvSpPr>
        <p:spPr bwMode="auto">
          <a:xfrm>
            <a:off x="3343275" y="1144270"/>
            <a:ext cx="2173605" cy="1071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0" rIns="67500" bIns="35100" anchor="t" anchorCtr="0">
            <a:noAutofit/>
          </a:bodyPr>
          <a:p>
            <a:pPr algn="ctr" eaLnBrk="1" hangingPunct="1">
              <a:lnSpc>
                <a:spcPct val="120000"/>
              </a:lnSpc>
              <a:spcBef>
                <a:spcPct val="0"/>
              </a:spcBef>
              <a:buFontTx/>
              <a:buNone/>
            </a:pPr>
            <a:r>
              <a:rPr lang="en-US" altLang="zh-CN" spc="150">
                <a:latin typeface="+mn-ea"/>
                <a:cs typeface="+mn-ea"/>
              </a:rPr>
              <a:t>DIET</a:t>
            </a:r>
            <a:r>
              <a:rPr lang="zh-CN" altLang="en-US" spc="150">
                <a:latin typeface="+mn-ea"/>
                <a:cs typeface="+mn-ea"/>
              </a:rPr>
              <a:t>种种的功能都是旨在为用户提供关于健康饮食地全方位资讯信息，提供更贴心地服务。</a:t>
            </a:r>
            <a:endParaRPr lang="zh-CN" altLang="en-US" spc="150">
              <a:latin typeface="+mn-ea"/>
              <a:cs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500" fill="hold">
                                          <p:stCondLst>
                                            <p:cond delay="0"/>
                                          </p:stCondLst>
                                        </p:cTn>
                                        <p:tgtEl>
                                          <p:spTgt spid="40"/>
                                        </p:tgtEl>
                                        <p:attrNameLst>
                                          <p:attrName>style.visibility</p:attrName>
                                        </p:attrNameLst>
                                      </p:cBhvr>
                                      <p:to>
                                        <p:strVal val="visible"/>
                                      </p:to>
                                    </p:set>
                                    <p:animEffect transition="in" filter="wedge">
                                      <p:cBhvr>
                                        <p:cTn id="7" dur="500"/>
                                        <p:tgtEl>
                                          <p:spTgt spid="40"/>
                                        </p:tgtEl>
                                      </p:cBhvr>
                                    </p:animEffect>
                                  </p:childTnLst>
                                </p:cTn>
                              </p:par>
                              <p:par>
                                <p:cTn id="8" presetID="20" presetClass="entr" presetSubtype="0" fill="hold" grpId="0" nodeType="withEffect">
                                  <p:stCondLst>
                                    <p:cond delay="0"/>
                                  </p:stCondLst>
                                  <p:childTnLst>
                                    <p:set>
                                      <p:cBhvr>
                                        <p:cTn id="9" dur="500" fill="hold">
                                          <p:stCondLst>
                                            <p:cond delay="0"/>
                                          </p:stCondLst>
                                        </p:cTn>
                                        <p:tgtEl>
                                          <p:spTgt spid="29"/>
                                        </p:tgtEl>
                                        <p:attrNameLst>
                                          <p:attrName>style.visibility</p:attrName>
                                        </p:attrNameLst>
                                      </p:cBhvr>
                                      <p:to>
                                        <p:strVal val="visible"/>
                                      </p:to>
                                    </p:set>
                                    <p:animEffect transition="in" filter="wedge">
                                      <p:cBhvr>
                                        <p:cTn id="10" dur="500"/>
                                        <p:tgtEl>
                                          <p:spTgt spid="29"/>
                                        </p:tgtEl>
                                      </p:cBhvr>
                                    </p:animEffect>
                                  </p:childTnLst>
                                </p:cTn>
                              </p:par>
                              <p:par>
                                <p:cTn id="11" presetID="20" presetClass="entr" presetSubtype="0" fill="hold" grpId="0" nodeType="withEffect">
                                  <p:stCondLst>
                                    <p:cond delay="0"/>
                                  </p:stCondLst>
                                  <p:childTnLst>
                                    <p:set>
                                      <p:cBhvr>
                                        <p:cTn id="12" dur="500" fill="hold">
                                          <p:stCondLst>
                                            <p:cond delay="0"/>
                                          </p:stCondLst>
                                        </p:cTn>
                                        <p:tgtEl>
                                          <p:spTgt spid="12"/>
                                        </p:tgtEl>
                                        <p:attrNameLst>
                                          <p:attrName>style.visibility</p:attrName>
                                        </p:attrNameLst>
                                      </p:cBhvr>
                                      <p:to>
                                        <p:strVal val="visible"/>
                                      </p:to>
                                    </p:set>
                                    <p:animEffect transition="in" filter="wedge">
                                      <p:cBhvr>
                                        <p:cTn id="13" dur="500"/>
                                        <p:tgtEl>
                                          <p:spTgt spid="12"/>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ppt_x"/>
                                          </p:val>
                                        </p:tav>
                                        <p:tav tm="100000">
                                          <p:val>
                                            <p:strVal val="#ppt_x"/>
                                          </p:val>
                                        </p:tav>
                                      </p:tavLst>
                                    </p:anim>
                                    <p:anim calcmode="lin" valueType="num">
                                      <p:cBhvr additive="base">
                                        <p:cTn id="22" dur="500" fill="hold"/>
                                        <p:tgtEl>
                                          <p:spTgt spid="36"/>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2" presetClass="entr" presetSubtype="4" fill="hold"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down)">
                                      <p:cBhvr>
                                        <p:cTn id="26" dur="500"/>
                                        <p:tgtEl>
                                          <p:spTgt spid="4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par>
                                <p:cTn id="30" presetID="22" presetClass="entr" presetSubtype="4"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down)">
                                      <p:cBhvr>
                                        <p:cTn id="32" dur="500"/>
                                        <p:tgtEl>
                                          <p:spTgt spid="49"/>
                                        </p:tgtEl>
                                      </p:cBhvr>
                                    </p:animEffect>
                                  </p:childTnLst>
                                </p:cTn>
                              </p:par>
                            </p:childTnLst>
                          </p:cTn>
                        </p:par>
                        <p:par>
                          <p:cTn id="33" fill="hold">
                            <p:stCondLst>
                              <p:cond delay="1500"/>
                            </p:stCondLst>
                            <p:childTnLst>
                              <p:par>
                                <p:cTn id="34" presetID="22" presetClass="entr" presetSubtype="4" fill="hold" grpId="0" nodeType="after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down)">
                                      <p:cBhvr>
                                        <p:cTn id="36" dur="500"/>
                                        <p:tgtEl>
                                          <p:spTgt spid="55"/>
                                        </p:tgtEl>
                                      </p:cBhvr>
                                    </p:animEffect>
                                  </p:childTnLst>
                                </p:cTn>
                              </p:par>
                              <p:par>
                                <p:cTn id="37" presetID="22" presetClass="entr" presetSubtype="4"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down)">
                                      <p:cBhvr>
                                        <p:cTn id="39" dur="500"/>
                                        <p:tgtEl>
                                          <p:spTgt spid="45"/>
                                        </p:tgtEl>
                                      </p:cBhvr>
                                    </p:animEffect>
                                  </p:childTnLst>
                                </p:cTn>
                              </p:par>
                              <p:par>
                                <p:cTn id="40" presetID="22" presetClass="entr" presetSubtype="4"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down)">
                                      <p:cBhvr>
                                        <p:cTn id="42" dur="500"/>
                                        <p:tgtEl>
                                          <p:spTgt spid="50"/>
                                        </p:tgtEl>
                                      </p:cBhvr>
                                    </p:animEffect>
                                  </p:childTnLst>
                                </p:cTn>
                              </p:par>
                            </p:childTnLst>
                          </p:cTn>
                        </p:par>
                        <p:par>
                          <p:cTn id="43" fill="hold">
                            <p:stCondLst>
                              <p:cond delay="2000"/>
                            </p:stCondLst>
                            <p:childTnLst>
                              <p:par>
                                <p:cTn id="44" presetID="22" presetClass="entr" presetSubtype="4" fill="hold" grpId="0" nodeType="after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wipe(down)">
                                      <p:cBhvr>
                                        <p:cTn id="46" dur="500"/>
                                        <p:tgtEl>
                                          <p:spTgt spid="56"/>
                                        </p:tgtEl>
                                      </p:cBhvr>
                                    </p:animEffect>
                                  </p:childTnLst>
                                </p:cTn>
                              </p:par>
                              <p:par>
                                <p:cTn id="47" presetID="22" presetClass="entr" presetSubtype="4"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down)">
                                      <p:cBhvr>
                                        <p:cTn id="49" dur="500"/>
                                        <p:tgtEl>
                                          <p:spTgt spid="46"/>
                                        </p:tgtEl>
                                      </p:cBhvr>
                                    </p:animEffect>
                                  </p:childTnLst>
                                </p:cTn>
                              </p:par>
                              <p:par>
                                <p:cTn id="50" presetID="22" presetClass="entr" presetSubtype="4"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down)">
                                      <p:cBhvr>
                                        <p:cTn id="52" dur="500"/>
                                        <p:tgtEl>
                                          <p:spTgt spid="53"/>
                                        </p:tgtEl>
                                      </p:cBhvr>
                                    </p:animEffect>
                                  </p:childTnLst>
                                </p:cTn>
                              </p:par>
                            </p:childTnLst>
                          </p:cTn>
                        </p:par>
                        <p:par>
                          <p:cTn id="53" fill="hold">
                            <p:stCondLst>
                              <p:cond delay="2500"/>
                            </p:stCondLst>
                            <p:childTnLst>
                              <p:par>
                                <p:cTn id="54" presetID="22" presetClass="entr" presetSubtype="4" fill="hold"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down)">
                                      <p:cBhvr>
                                        <p:cTn id="56" dur="500"/>
                                        <p:tgtEl>
                                          <p:spTgt spid="47"/>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wipe(down)">
                                      <p:cBhvr>
                                        <p:cTn id="59" dur="500"/>
                                        <p:tgtEl>
                                          <p:spTgt spid="57"/>
                                        </p:tgtEl>
                                      </p:cBhvr>
                                    </p:animEffect>
                                  </p:childTnLst>
                                </p:cTn>
                              </p:par>
                              <p:par>
                                <p:cTn id="60" presetID="22" presetClass="entr" presetSubtype="4" fill="hold"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wipe(down)">
                                      <p:cBhvr>
                                        <p:cTn id="62" dur="500"/>
                                        <p:tgtEl>
                                          <p:spTgt spid="52"/>
                                        </p:tgtEl>
                                      </p:cBhvr>
                                    </p:animEffect>
                                  </p:childTnLst>
                                </p:cTn>
                              </p:par>
                            </p:childTnLst>
                          </p:cTn>
                        </p:par>
                        <p:par>
                          <p:cTn id="63" fill="hold">
                            <p:stCondLst>
                              <p:cond delay="3000"/>
                            </p:stCondLst>
                            <p:childTnLst>
                              <p:par>
                                <p:cTn id="64" presetID="22" presetClass="entr" presetSubtype="4" fill="hold" nodeType="after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wipe(down)">
                                      <p:cBhvr>
                                        <p:cTn id="66" dur="500"/>
                                        <p:tgtEl>
                                          <p:spTgt spid="4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wipe(down)">
                                      <p:cBhvr>
                                        <p:cTn id="69" dur="500"/>
                                        <p:tgtEl>
                                          <p:spTgt spid="58"/>
                                        </p:tgtEl>
                                      </p:cBhvr>
                                    </p:animEffect>
                                  </p:childTnLst>
                                </p:cTn>
                              </p:par>
                              <p:par>
                                <p:cTn id="70" presetID="22" presetClass="entr" presetSubtype="4" fill="hold" nodeType="with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wipe(down)">
                                      <p:cBhvr>
                                        <p:cTn id="72" dur="500"/>
                                        <p:tgtEl>
                                          <p:spTgt spid="51"/>
                                        </p:tgtEl>
                                      </p:cBhvr>
                                    </p:animEffect>
                                  </p:childTnLst>
                                </p:cTn>
                              </p:par>
                            </p:childTnLst>
                          </p:cTn>
                        </p:par>
                        <p:par>
                          <p:cTn id="73" fill="hold">
                            <p:stCondLst>
                              <p:cond delay="3500"/>
                            </p:stCondLst>
                            <p:childTnLst>
                              <p:par>
                                <p:cTn id="74" presetID="2" presetClass="entr" presetSubtype="4"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59"/>
                                        </p:tgtEl>
                                        <p:attrNameLst>
                                          <p:attrName>style.visibility</p:attrName>
                                        </p:attrNameLst>
                                      </p:cBhvr>
                                      <p:to>
                                        <p:strVal val="visible"/>
                                      </p:to>
                                    </p:set>
                                    <p:anim calcmode="lin" valueType="num">
                                      <p:cBhvr additive="base">
                                        <p:cTn id="80" dur="500" fill="hold"/>
                                        <p:tgtEl>
                                          <p:spTgt spid="59"/>
                                        </p:tgtEl>
                                        <p:attrNameLst>
                                          <p:attrName>ppt_x</p:attrName>
                                        </p:attrNameLst>
                                      </p:cBhvr>
                                      <p:tavLst>
                                        <p:tav tm="0">
                                          <p:val>
                                            <p:strVal val="#ppt_x"/>
                                          </p:val>
                                        </p:tav>
                                        <p:tav tm="100000">
                                          <p:val>
                                            <p:strVal val="#ppt_x"/>
                                          </p:val>
                                        </p:tav>
                                      </p:tavLst>
                                    </p:anim>
                                    <p:anim calcmode="lin" valueType="num">
                                      <p:cBhvr additive="base">
                                        <p:cTn id="81" dur="500" fill="hold"/>
                                        <p:tgtEl>
                                          <p:spTgt spid="59"/>
                                        </p:tgtEl>
                                        <p:attrNameLst>
                                          <p:attrName>ppt_y</p:attrName>
                                        </p:attrNameLst>
                                      </p:cBhvr>
                                      <p:tavLst>
                                        <p:tav tm="0">
                                          <p:val>
                                            <p:strVal val="1+#ppt_h/2"/>
                                          </p:val>
                                        </p:tav>
                                        <p:tav tm="100000">
                                          <p:val>
                                            <p:strVal val="#ppt_y"/>
                                          </p:val>
                                        </p:tav>
                                      </p:tavLst>
                                    </p:anim>
                                  </p:childTnLst>
                                </p:cTn>
                              </p:par>
                              <p:par>
                                <p:cTn id="82" presetID="22" presetClass="entr" presetSubtype="8" fill="hold"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left)">
                                      <p:cBhvr>
                                        <p:cTn id="84" dur="500"/>
                                        <p:tgtEl>
                                          <p:spTgt spid="11"/>
                                        </p:tgtEl>
                                      </p:cBhvr>
                                    </p:animEffect>
                                  </p:childTnLst>
                                </p:cTn>
                              </p:par>
                            </p:childTnLst>
                          </p:cTn>
                        </p:par>
                        <p:par>
                          <p:cTn id="85" fill="hold">
                            <p:stCondLst>
                              <p:cond delay="4000"/>
                            </p:stCondLst>
                            <p:childTnLst>
                              <p:par>
                                <p:cTn id="86" presetID="20" presetClass="entr" presetSubtype="0" fill="hold" grpId="0" nodeType="afterEffect">
                                  <p:stCondLst>
                                    <p:cond delay="0"/>
                                  </p:stCondLst>
                                  <p:childTnLst>
                                    <p:set>
                                      <p:cBhvr>
                                        <p:cTn id="87" dur="500" fill="hold">
                                          <p:stCondLst>
                                            <p:cond delay="0"/>
                                          </p:stCondLst>
                                        </p:cTn>
                                        <p:tgtEl>
                                          <p:spTgt spid="41"/>
                                        </p:tgtEl>
                                        <p:attrNameLst>
                                          <p:attrName>style.visibility</p:attrName>
                                        </p:attrNameLst>
                                      </p:cBhvr>
                                      <p:to>
                                        <p:strVal val="visible"/>
                                      </p:to>
                                    </p:set>
                                    <p:animEffect transition="in" filter="wedge">
                                      <p:cBhvr>
                                        <p:cTn id="88" dur="500"/>
                                        <p:tgtEl>
                                          <p:spTgt spid="41"/>
                                        </p:tgtEl>
                                      </p:cBhvr>
                                    </p:animEffect>
                                  </p:childTnLst>
                                </p:cTn>
                              </p:par>
                            </p:childTnLst>
                          </p:cTn>
                        </p:par>
                        <p:par>
                          <p:cTn id="89" fill="hold">
                            <p:stCondLst>
                              <p:cond delay="4500"/>
                            </p:stCondLst>
                            <p:childTnLst>
                              <p:par>
                                <p:cTn id="90" presetID="20" presetClass="entr" presetSubtype="0" fill="hold" grpId="0" nodeType="afterEffect">
                                  <p:stCondLst>
                                    <p:cond delay="0"/>
                                  </p:stCondLst>
                                  <p:childTnLst>
                                    <p:set>
                                      <p:cBhvr>
                                        <p:cTn id="91" dur="500" fill="hold">
                                          <p:stCondLst>
                                            <p:cond delay="0"/>
                                          </p:stCondLst>
                                        </p:cTn>
                                        <p:tgtEl>
                                          <p:spTgt spid="32"/>
                                        </p:tgtEl>
                                        <p:attrNameLst>
                                          <p:attrName>style.visibility</p:attrName>
                                        </p:attrNameLst>
                                      </p:cBhvr>
                                      <p:to>
                                        <p:strVal val="visible"/>
                                      </p:to>
                                    </p:set>
                                    <p:animEffect transition="in" filter="wedge">
                                      <p:cBhvr>
                                        <p:cTn id="92" dur="500"/>
                                        <p:tgtEl>
                                          <p:spTgt spid="32"/>
                                        </p:tgtEl>
                                      </p:cBhvr>
                                    </p:animEffect>
                                  </p:childTnLst>
                                </p:cTn>
                              </p:par>
                            </p:childTnLst>
                          </p:cTn>
                        </p:par>
                        <p:par>
                          <p:cTn id="93" fill="hold">
                            <p:stCondLst>
                              <p:cond delay="5000"/>
                            </p:stCondLst>
                            <p:childTnLst>
                              <p:par>
                                <p:cTn id="94" presetID="20" presetClass="entr" presetSubtype="0" fill="hold" grpId="0" nodeType="afterEffect">
                                  <p:stCondLst>
                                    <p:cond delay="0"/>
                                  </p:stCondLst>
                                  <p:childTnLst>
                                    <p:set>
                                      <p:cBhvr>
                                        <p:cTn id="95" dur="500" fill="hold">
                                          <p:stCondLst>
                                            <p:cond delay="0"/>
                                          </p:stCondLst>
                                        </p:cTn>
                                        <p:tgtEl>
                                          <p:spTgt spid="31"/>
                                        </p:tgtEl>
                                        <p:attrNameLst>
                                          <p:attrName>style.visibility</p:attrName>
                                        </p:attrNameLst>
                                      </p:cBhvr>
                                      <p:to>
                                        <p:strVal val="visible"/>
                                      </p:to>
                                    </p:set>
                                    <p:animEffect transition="in" filter="wedge">
                                      <p:cBhvr>
                                        <p:cTn id="96" dur="500"/>
                                        <p:tgtEl>
                                          <p:spTgt spid="31"/>
                                        </p:tgtEl>
                                      </p:cBhvr>
                                    </p:animEffect>
                                  </p:childTnLst>
                                </p:cTn>
                              </p:par>
                            </p:childTnLst>
                          </p:cTn>
                        </p:par>
                        <p:par>
                          <p:cTn id="97" fill="hold">
                            <p:stCondLst>
                              <p:cond delay="5500"/>
                            </p:stCondLst>
                            <p:childTnLst>
                              <p:par>
                                <p:cTn id="98" presetID="2" presetClass="entr" presetSubtype="4" fill="hold" grpId="0" nodeType="afterEffect">
                                  <p:stCondLst>
                                    <p:cond delay="0"/>
                                  </p:stCondLst>
                                  <p:childTnLst>
                                    <p:set>
                                      <p:cBhvr>
                                        <p:cTn id="99" dur="1" fill="hold">
                                          <p:stCondLst>
                                            <p:cond delay="0"/>
                                          </p:stCondLst>
                                        </p:cTn>
                                        <p:tgtEl>
                                          <p:spTgt spid="39"/>
                                        </p:tgtEl>
                                        <p:attrNameLst>
                                          <p:attrName>style.visibility</p:attrName>
                                        </p:attrNameLst>
                                      </p:cBhvr>
                                      <p:to>
                                        <p:strVal val="visible"/>
                                      </p:to>
                                    </p:set>
                                    <p:anim calcmode="lin" valueType="num">
                                      <p:cBhvr additive="base">
                                        <p:cTn id="100" dur="500" fill="hold"/>
                                        <p:tgtEl>
                                          <p:spTgt spid="39"/>
                                        </p:tgtEl>
                                        <p:attrNameLst>
                                          <p:attrName>ppt_x</p:attrName>
                                        </p:attrNameLst>
                                      </p:cBhvr>
                                      <p:tavLst>
                                        <p:tav tm="0">
                                          <p:val>
                                            <p:strVal val="#ppt_x"/>
                                          </p:val>
                                        </p:tav>
                                        <p:tav tm="100000">
                                          <p:val>
                                            <p:strVal val="#ppt_x"/>
                                          </p:val>
                                        </p:tav>
                                      </p:tavLst>
                                    </p:anim>
                                    <p:anim calcmode="lin" valueType="num">
                                      <p:cBhvr additive="base">
                                        <p:cTn id="101" dur="500" fill="hold"/>
                                        <p:tgtEl>
                                          <p:spTgt spid="39"/>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33"/>
                                        </p:tgtEl>
                                        <p:attrNameLst>
                                          <p:attrName>style.visibility</p:attrName>
                                        </p:attrNameLst>
                                      </p:cBhvr>
                                      <p:to>
                                        <p:strVal val="visible"/>
                                      </p:to>
                                    </p:set>
                                    <p:anim calcmode="lin" valueType="num">
                                      <p:cBhvr additive="base">
                                        <p:cTn id="104" dur="500" fill="hold"/>
                                        <p:tgtEl>
                                          <p:spTgt spid="33"/>
                                        </p:tgtEl>
                                        <p:attrNameLst>
                                          <p:attrName>ppt_x</p:attrName>
                                        </p:attrNameLst>
                                      </p:cBhvr>
                                      <p:tavLst>
                                        <p:tav tm="0">
                                          <p:val>
                                            <p:strVal val="#ppt_x"/>
                                          </p:val>
                                        </p:tav>
                                        <p:tav tm="100000">
                                          <p:val>
                                            <p:strVal val="#ppt_x"/>
                                          </p:val>
                                        </p:tav>
                                      </p:tavLst>
                                    </p:anim>
                                    <p:anim calcmode="lin" valueType="num">
                                      <p:cBhvr additive="base">
                                        <p:cTn id="10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9" grpId="0" animBg="1"/>
      <p:bldP spid="12" grpId="0" animBg="1"/>
      <p:bldP spid="36" grpId="0"/>
      <p:bldP spid="13" grpId="0" animBg="1"/>
      <p:bldP spid="54" grpId="0"/>
      <p:bldP spid="55" grpId="0"/>
      <p:bldP spid="56" grpId="0"/>
      <p:bldP spid="57" grpId="0"/>
      <p:bldP spid="58" grpId="0"/>
      <p:bldP spid="34" grpId="0"/>
      <p:bldP spid="59" grpId="0" animBg="1"/>
      <p:bldP spid="41" grpId="0"/>
      <p:bldP spid="32" grpId="0" animBg="1"/>
      <p:bldP spid="31" grpId="0" animBg="1"/>
      <p:bldP spid="39" grpId="0"/>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513401" y="281289"/>
            <a:ext cx="848360" cy="283845"/>
          </a:xfrm>
          <a:prstGeom prst="rect">
            <a:avLst/>
          </a:prstGeom>
          <a:noFill/>
        </p:spPr>
        <p:txBody>
          <a:bodyPr wrap="none" lIns="68580" tIns="34290" rIns="68580" bIns="34290" rtlCol="0">
            <a:spAutoFit/>
          </a:bodyPr>
          <a:lstStyle/>
          <a:p>
            <a:pPr lvl="0"/>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目标群体</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11" name="组合 10"/>
          <p:cNvGrpSpPr/>
          <p:nvPr>
            <p:custDataLst>
              <p:tags r:id="rId1"/>
            </p:custDataLst>
          </p:nvPr>
        </p:nvGrpSpPr>
        <p:grpSpPr>
          <a:xfrm rot="0">
            <a:off x="2784243" y="1513656"/>
            <a:ext cx="707817" cy="707817"/>
            <a:chOff x="2283883" y="3385651"/>
            <a:chExt cx="796882" cy="796882"/>
          </a:xfrm>
        </p:grpSpPr>
        <p:sp>
          <p:nvSpPr>
            <p:cNvPr id="12" name="椭圆 11"/>
            <p:cNvSpPr/>
            <p:nvPr>
              <p:custDataLst>
                <p:tags r:id="rId2"/>
              </p:custDataLst>
            </p:nvPr>
          </p:nvSpPr>
          <p:spPr>
            <a:xfrm>
              <a:off x="2283883" y="3385651"/>
              <a:ext cx="796882" cy="796882"/>
            </a:xfrm>
            <a:prstGeom prst="ellipse">
              <a:avLst/>
            </a:prstGeom>
            <a:noFill/>
            <a:ln w="28575" cap="flat" cmpd="sng" algn="ctr">
              <a:solidFill>
                <a:srgbClr val="BFBFBF"/>
              </a:solidFill>
              <a:prstDash val="solid"/>
              <a:miter lim="800000"/>
            </a:ln>
            <a:effectLst/>
          </p:spPr>
          <p:txBody>
            <a:bodyPr rtlCol="0" anchor="ctr">
              <a:normAutofit/>
            </a:bodyPr>
            <a:p>
              <a:pPr algn="ctr"/>
              <a:endParaRPr lang="zh-CN" altLang="en-US" sz="1800">
                <a:solidFill>
                  <a:sysClr val="window" lastClr="FFFFFF"/>
                </a:solidFill>
              </a:endParaRPr>
            </a:p>
          </p:txBody>
        </p:sp>
        <p:sp>
          <p:nvSpPr>
            <p:cNvPr id="13" name="椭圆 12"/>
            <p:cNvSpPr/>
            <p:nvPr>
              <p:custDataLst>
                <p:tags r:id="rId3"/>
              </p:custDataLst>
            </p:nvPr>
          </p:nvSpPr>
          <p:spPr>
            <a:xfrm>
              <a:off x="2334937" y="3436705"/>
              <a:ext cx="694774" cy="694774"/>
            </a:xfrm>
            <a:prstGeom prst="ellipse">
              <a:avLst/>
            </a:prstGeom>
            <a:solidFill>
              <a:srgbClr val="F6C171"/>
            </a:solidFill>
            <a:ln w="12700" cap="flat" cmpd="sng" algn="ctr">
              <a:noFill/>
              <a:prstDash val="solid"/>
              <a:miter lim="800000"/>
            </a:ln>
            <a:effectLst/>
          </p:spPr>
          <p:txBody>
            <a:bodyPr lIns="0" tIns="0" rIns="0" bIns="0" rtlCol="0" anchor="ctr">
              <a:noAutofit/>
            </a:bodyPr>
            <a:p>
              <a:pPr algn="ctr"/>
              <a:r>
                <a:rPr lang="en-US" altLang="zh-CN" sz="2800" b="1" smtClean="0">
                  <a:solidFill>
                    <a:sysClr val="window" lastClr="FFFFFF"/>
                  </a:solidFill>
                  <a:latin typeface="Calibri Light" panose="020F0302020204030204" charset="0"/>
                  <a:ea typeface="+mn-ea"/>
                  <a:cs typeface="+mn-ea"/>
                </a:rPr>
                <a:t>01</a:t>
              </a:r>
              <a:endParaRPr lang="en-US" altLang="zh-CN" sz="2800" b="1" smtClean="0">
                <a:solidFill>
                  <a:sysClr val="window" lastClr="FFFFFF"/>
                </a:solidFill>
                <a:latin typeface="Calibri Light" panose="020F0302020204030204" charset="0"/>
                <a:ea typeface="+mn-ea"/>
                <a:cs typeface="+mn-ea"/>
              </a:endParaRPr>
            </a:p>
          </p:txBody>
        </p:sp>
      </p:grpSp>
      <p:grpSp>
        <p:nvGrpSpPr>
          <p:cNvPr id="21" name="组合 20"/>
          <p:cNvGrpSpPr/>
          <p:nvPr>
            <p:custDataLst>
              <p:tags r:id="rId4"/>
            </p:custDataLst>
          </p:nvPr>
        </p:nvGrpSpPr>
        <p:grpSpPr>
          <a:xfrm rot="0">
            <a:off x="2101850" y="2484755"/>
            <a:ext cx="2073275" cy="2080895"/>
            <a:chOff x="1778000" y="4477851"/>
            <a:chExt cx="1808649" cy="1808649"/>
          </a:xfrm>
        </p:grpSpPr>
        <p:sp>
          <p:nvSpPr>
            <p:cNvPr id="23" name="椭圆 22"/>
            <p:cNvSpPr/>
            <p:nvPr>
              <p:custDataLst>
                <p:tags r:id="rId5"/>
              </p:custDataLst>
            </p:nvPr>
          </p:nvSpPr>
          <p:spPr>
            <a:xfrm>
              <a:off x="1778000" y="4477851"/>
              <a:ext cx="1808649" cy="1808649"/>
            </a:xfrm>
            <a:prstGeom prst="ellipse">
              <a:avLst/>
            </a:prstGeom>
            <a:noFill/>
            <a:ln w="28575" cap="flat" cmpd="sng" algn="ctr">
              <a:solidFill>
                <a:srgbClr val="BFBFBF"/>
              </a:solidFill>
              <a:prstDash val="solid"/>
              <a:miter lim="800000"/>
            </a:ln>
            <a:effectLst/>
          </p:spPr>
          <p:txBody>
            <a:bodyPr rtlCol="0" anchor="ctr">
              <a:normAutofit/>
            </a:bodyPr>
            <a:p>
              <a:pPr algn="ctr"/>
              <a:endParaRPr lang="zh-CN" altLang="en-US" sz="1800">
                <a:solidFill>
                  <a:srgbClr val="FFFFFF"/>
                </a:solidFill>
              </a:endParaRPr>
            </a:p>
          </p:txBody>
        </p:sp>
        <p:sp>
          <p:nvSpPr>
            <p:cNvPr id="24" name="椭圆 23"/>
            <p:cNvSpPr/>
            <p:nvPr>
              <p:custDataLst>
                <p:tags r:id="rId6"/>
              </p:custDataLst>
            </p:nvPr>
          </p:nvSpPr>
          <p:spPr>
            <a:xfrm>
              <a:off x="1841310" y="4541161"/>
              <a:ext cx="1682028" cy="1682028"/>
            </a:xfrm>
            <a:prstGeom prst="ellipse">
              <a:avLst/>
            </a:prstGeom>
            <a:solidFill>
              <a:srgbClr val="F2F2F2"/>
            </a:solidFill>
            <a:ln w="12700" cap="flat" cmpd="sng" algn="ctr">
              <a:noFill/>
              <a:prstDash val="solid"/>
              <a:miter lim="800000"/>
            </a:ln>
            <a:effectLst/>
          </p:spPr>
          <p:txBody>
            <a:bodyPr lIns="0" tIns="0" rIns="0" bIns="0" rtlCol="0" anchor="ctr">
              <a:noAutofit/>
            </a:bodyPr>
            <a:p>
              <a:pPr algn="l"/>
              <a:r>
                <a:rPr lang="zh-CN" altLang="da-DK" b="1" dirty="0">
                  <a:solidFill>
                    <a:srgbClr val="F6C171"/>
                  </a:solidFill>
                </a:rPr>
                <a:t>在早期业务推广时期，重点以大学生（侧重于女性）等乐于接受新鲜食物的青年群体为主要用户</a:t>
              </a:r>
              <a:endParaRPr lang="zh-CN" altLang="da-DK" b="1" dirty="0">
                <a:solidFill>
                  <a:srgbClr val="F6C171"/>
                </a:solidFill>
              </a:endParaRPr>
            </a:p>
          </p:txBody>
        </p:sp>
      </p:grpSp>
      <p:grpSp>
        <p:nvGrpSpPr>
          <p:cNvPr id="25" name="组合 24"/>
          <p:cNvGrpSpPr/>
          <p:nvPr>
            <p:custDataLst>
              <p:tags r:id="rId7"/>
            </p:custDataLst>
          </p:nvPr>
        </p:nvGrpSpPr>
        <p:grpSpPr>
          <a:xfrm rot="0">
            <a:off x="4991941" y="1513656"/>
            <a:ext cx="707817" cy="707817"/>
            <a:chOff x="2283883" y="3385651"/>
            <a:chExt cx="796882" cy="796882"/>
          </a:xfrm>
        </p:grpSpPr>
        <p:sp>
          <p:nvSpPr>
            <p:cNvPr id="28" name="椭圆 27"/>
            <p:cNvSpPr/>
            <p:nvPr>
              <p:custDataLst>
                <p:tags r:id="rId8"/>
              </p:custDataLst>
            </p:nvPr>
          </p:nvSpPr>
          <p:spPr>
            <a:xfrm>
              <a:off x="2283883" y="3385651"/>
              <a:ext cx="796882" cy="796882"/>
            </a:xfrm>
            <a:prstGeom prst="ellipse">
              <a:avLst/>
            </a:prstGeom>
            <a:noFill/>
            <a:ln w="28575" cap="flat" cmpd="sng" algn="ctr">
              <a:solidFill>
                <a:srgbClr val="BFBFBF"/>
              </a:solidFill>
              <a:prstDash val="solid"/>
              <a:miter lim="800000"/>
            </a:ln>
            <a:effectLst/>
          </p:spPr>
          <p:txBody>
            <a:bodyPr rtlCol="0" anchor="ctr">
              <a:normAutofit/>
            </a:bodyPr>
            <a:p>
              <a:pPr algn="ctr"/>
              <a:endParaRPr lang="zh-CN" altLang="en-US" sz="1800">
                <a:solidFill>
                  <a:sysClr val="window" lastClr="FFFFFF"/>
                </a:solidFill>
              </a:endParaRPr>
            </a:p>
          </p:txBody>
        </p:sp>
        <p:sp>
          <p:nvSpPr>
            <p:cNvPr id="29" name="椭圆 28"/>
            <p:cNvSpPr/>
            <p:nvPr>
              <p:custDataLst>
                <p:tags r:id="rId9"/>
              </p:custDataLst>
            </p:nvPr>
          </p:nvSpPr>
          <p:spPr>
            <a:xfrm>
              <a:off x="2334937" y="3436705"/>
              <a:ext cx="694774" cy="694774"/>
            </a:xfrm>
            <a:prstGeom prst="ellipse">
              <a:avLst/>
            </a:prstGeom>
            <a:solidFill>
              <a:srgbClr val="F27255"/>
            </a:solidFill>
            <a:ln w="12700" cap="flat" cmpd="sng" algn="ctr">
              <a:noFill/>
              <a:prstDash val="solid"/>
              <a:miter lim="800000"/>
            </a:ln>
            <a:effectLst/>
          </p:spPr>
          <p:txBody>
            <a:bodyPr lIns="0" tIns="0" rIns="0" bIns="0" rtlCol="0" anchor="ctr">
              <a:noAutofit/>
            </a:bodyPr>
            <a:p>
              <a:pPr algn="ctr"/>
              <a:r>
                <a:rPr lang="en-US" altLang="zh-CN" sz="2800" b="1" smtClean="0">
                  <a:solidFill>
                    <a:sysClr val="window" lastClr="FFFFFF"/>
                  </a:solidFill>
                  <a:latin typeface="Calibri Light" panose="020F0302020204030204" charset="0"/>
                  <a:ea typeface="+mn-ea"/>
                  <a:cs typeface="+mn-ea"/>
                </a:rPr>
                <a:t>02</a:t>
              </a:r>
              <a:endParaRPr lang="en-US" altLang="zh-CN" sz="2800" b="1" smtClean="0">
                <a:solidFill>
                  <a:sysClr val="window" lastClr="FFFFFF"/>
                </a:solidFill>
                <a:latin typeface="Calibri Light" panose="020F0302020204030204" charset="0"/>
                <a:ea typeface="+mn-ea"/>
                <a:cs typeface="+mn-ea"/>
              </a:endParaRPr>
            </a:p>
          </p:txBody>
        </p:sp>
      </p:grpSp>
      <p:grpSp>
        <p:nvGrpSpPr>
          <p:cNvPr id="45" name="组合 44"/>
          <p:cNvGrpSpPr/>
          <p:nvPr>
            <p:custDataLst>
              <p:tags r:id="rId10"/>
            </p:custDataLst>
          </p:nvPr>
        </p:nvGrpSpPr>
        <p:grpSpPr>
          <a:xfrm rot="0">
            <a:off x="4382135" y="2484755"/>
            <a:ext cx="2089150" cy="2056765"/>
            <a:chOff x="1778000" y="4477851"/>
            <a:chExt cx="1808649" cy="1808649"/>
          </a:xfrm>
        </p:grpSpPr>
        <p:sp>
          <p:nvSpPr>
            <p:cNvPr id="48" name="椭圆 47"/>
            <p:cNvSpPr/>
            <p:nvPr>
              <p:custDataLst>
                <p:tags r:id="rId11"/>
              </p:custDataLst>
            </p:nvPr>
          </p:nvSpPr>
          <p:spPr>
            <a:xfrm>
              <a:off x="1778000" y="4477851"/>
              <a:ext cx="1808649" cy="1808649"/>
            </a:xfrm>
            <a:prstGeom prst="ellipse">
              <a:avLst/>
            </a:prstGeom>
            <a:noFill/>
            <a:ln w="28575" cap="flat" cmpd="sng" algn="ctr">
              <a:solidFill>
                <a:srgbClr val="BFBFBF"/>
              </a:solidFill>
              <a:prstDash val="solid"/>
              <a:miter lim="800000"/>
            </a:ln>
            <a:effectLst/>
          </p:spPr>
          <p:txBody>
            <a:bodyPr rtlCol="0" anchor="ctr">
              <a:normAutofit/>
            </a:bodyPr>
            <a:p>
              <a:pPr algn="ctr"/>
              <a:endParaRPr lang="zh-CN" altLang="en-US" sz="1800">
                <a:solidFill>
                  <a:srgbClr val="FFFFFF"/>
                </a:solidFill>
              </a:endParaRPr>
            </a:p>
          </p:txBody>
        </p:sp>
        <p:sp>
          <p:nvSpPr>
            <p:cNvPr id="49" name="椭圆 48"/>
            <p:cNvSpPr/>
            <p:nvPr>
              <p:custDataLst>
                <p:tags r:id="rId12"/>
              </p:custDataLst>
            </p:nvPr>
          </p:nvSpPr>
          <p:spPr>
            <a:xfrm>
              <a:off x="1841310" y="4541161"/>
              <a:ext cx="1682028" cy="1682028"/>
            </a:xfrm>
            <a:prstGeom prst="ellipse">
              <a:avLst/>
            </a:prstGeom>
            <a:solidFill>
              <a:srgbClr val="F2F2F2"/>
            </a:solidFill>
            <a:ln w="12700" cap="flat" cmpd="sng" algn="ctr">
              <a:noFill/>
              <a:prstDash val="solid"/>
              <a:miter lim="800000"/>
            </a:ln>
            <a:effectLst/>
          </p:spPr>
          <p:txBody>
            <a:bodyPr lIns="0" tIns="0" rIns="0" bIns="0" rtlCol="0" anchor="ctr">
              <a:noAutofit/>
            </a:bodyPr>
            <a:p>
              <a:pPr algn="ctr"/>
              <a:r>
                <a:rPr lang="da-DK" altLang="zh-CN" b="1" dirty="0">
                  <a:solidFill>
                    <a:srgbClr val="F27255"/>
                  </a:solidFill>
                </a:rPr>
                <a:t>随后逐步深入，可以吸引一些家庭主妇，以合理的资讯，完善的功能吸引更多的人</a:t>
              </a:r>
              <a:endParaRPr lang="da-DK" altLang="zh-CN" b="1" dirty="0">
                <a:solidFill>
                  <a:srgbClr val="F27255"/>
                </a:solidFill>
              </a:endParaRPr>
            </a:p>
          </p:txBody>
        </p:sp>
      </p:grpSp>
      <p:cxnSp>
        <p:nvCxnSpPr>
          <p:cNvPr id="57" name="直接连接符 56"/>
          <p:cNvCxnSpPr/>
          <p:nvPr>
            <p:custDataLst>
              <p:tags r:id="rId13"/>
            </p:custDataLst>
          </p:nvPr>
        </p:nvCxnSpPr>
        <p:spPr>
          <a:xfrm>
            <a:off x="1314450" y="1867188"/>
            <a:ext cx="1469793" cy="0"/>
          </a:xfrm>
          <a:prstGeom prst="line">
            <a:avLst/>
          </a:prstGeom>
          <a:noFill/>
          <a:ln w="28575" cap="flat" cmpd="sng" algn="ctr">
            <a:solidFill>
              <a:srgbClr val="BFBFBF"/>
            </a:solidFill>
            <a:prstDash val="solid"/>
            <a:miter lim="800000"/>
            <a:headEnd type="oval" w="lg" len="lg"/>
          </a:ln>
          <a:effectLst/>
        </p:spPr>
      </p:cxnSp>
      <p:cxnSp>
        <p:nvCxnSpPr>
          <p:cNvPr id="65" name="直接连接符 64"/>
          <p:cNvCxnSpPr/>
          <p:nvPr>
            <p:custDataLst>
              <p:tags r:id="rId14"/>
            </p:custDataLst>
          </p:nvPr>
        </p:nvCxnSpPr>
        <p:spPr>
          <a:xfrm flipH="1">
            <a:off x="3137775" y="2221473"/>
            <a:ext cx="0" cy="263269"/>
          </a:xfrm>
          <a:prstGeom prst="line">
            <a:avLst/>
          </a:prstGeom>
          <a:noFill/>
          <a:ln w="28575" cap="flat" cmpd="sng" algn="ctr">
            <a:solidFill>
              <a:srgbClr val="BFBFBF"/>
            </a:solidFill>
            <a:prstDash val="solid"/>
            <a:miter lim="800000"/>
          </a:ln>
          <a:effectLst/>
        </p:spPr>
      </p:cxnSp>
      <p:cxnSp>
        <p:nvCxnSpPr>
          <p:cNvPr id="71" name="直接连接符 70"/>
          <p:cNvCxnSpPr/>
          <p:nvPr>
            <p:custDataLst>
              <p:tags r:id="rId15"/>
            </p:custDataLst>
          </p:nvPr>
        </p:nvCxnSpPr>
        <p:spPr>
          <a:xfrm flipV="1">
            <a:off x="5345590" y="2228824"/>
            <a:ext cx="0" cy="255747"/>
          </a:xfrm>
          <a:prstGeom prst="line">
            <a:avLst/>
          </a:prstGeom>
          <a:noFill/>
          <a:ln w="28575" cap="flat" cmpd="sng" algn="ctr">
            <a:solidFill>
              <a:srgbClr val="BFBFBF"/>
            </a:solidFill>
            <a:prstDash val="solid"/>
            <a:miter lim="800000"/>
          </a:ln>
          <a:effectLst/>
        </p:spPr>
      </p:cxnSp>
      <p:cxnSp>
        <p:nvCxnSpPr>
          <p:cNvPr id="81" name="直接连接符 80"/>
          <p:cNvCxnSpPr/>
          <p:nvPr>
            <p:custDataLst>
              <p:tags r:id="rId16"/>
            </p:custDataLst>
          </p:nvPr>
        </p:nvCxnSpPr>
        <p:spPr>
          <a:xfrm>
            <a:off x="3492060" y="1867188"/>
            <a:ext cx="1499881" cy="0"/>
          </a:xfrm>
          <a:prstGeom prst="line">
            <a:avLst/>
          </a:prstGeom>
          <a:noFill/>
          <a:ln w="28575" cap="flat" cmpd="sng" algn="ctr">
            <a:solidFill>
              <a:srgbClr val="BFBFBF"/>
            </a:solidFill>
            <a:prstDash val="solid"/>
            <a:miter lim="800000"/>
          </a:ln>
          <a:effectLst/>
        </p:spPr>
      </p:cxnSp>
      <p:cxnSp>
        <p:nvCxnSpPr>
          <p:cNvPr id="83" name="直接连接符 82"/>
          <p:cNvCxnSpPr/>
          <p:nvPr>
            <p:custDataLst>
              <p:tags r:id="rId17"/>
            </p:custDataLst>
          </p:nvPr>
        </p:nvCxnSpPr>
        <p:spPr>
          <a:xfrm>
            <a:off x="5699758" y="1867188"/>
            <a:ext cx="1471297" cy="0"/>
          </a:xfrm>
          <a:prstGeom prst="line">
            <a:avLst/>
          </a:prstGeom>
          <a:noFill/>
          <a:ln w="28575" cap="flat" cmpd="sng" algn="ctr">
            <a:solidFill>
              <a:srgbClr val="BFBFBF"/>
            </a:solidFill>
            <a:prstDash val="solid"/>
            <a:miter lim="800000"/>
            <a:tailEnd type="triangle" w="lg" len="lg"/>
          </a:ln>
          <a:effectLst/>
        </p:spPr>
      </p:cxnSp>
    </p:spTree>
    <p:custDataLst>
      <p:tags r:id="rId18"/>
    </p:custDataLst>
  </p:cSld>
  <p:clrMapOvr>
    <a:masterClrMapping/>
  </p:clrMapOvr>
  <p:transition spd="slow">
    <p:randomBar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artisticPlasticWrap/>
                    </a14:imgEffect>
                  </a14:imgLayer>
                </a14:imgProps>
              </a:ext>
            </a:extLst>
          </a:blip>
          <a:stretch>
            <a:fillRect/>
          </a:stretch>
        </p:blipFill>
        <p:spPr>
          <a:xfrm>
            <a:off x="-3411" y="-7069"/>
            <a:ext cx="9147412" cy="5150569"/>
          </a:xfrm>
          <a:prstGeom prst="rect">
            <a:avLst/>
          </a:prstGeom>
        </p:spPr>
      </p:pic>
      <p:sp>
        <p:nvSpPr>
          <p:cNvPr id="2" name="圆角矩形 1"/>
          <p:cNvSpPr/>
          <p:nvPr/>
        </p:nvSpPr>
        <p:spPr>
          <a:xfrm>
            <a:off x="1482070" y="1254426"/>
            <a:ext cx="5563702" cy="2613468"/>
          </a:xfrm>
          <a:prstGeom prst="roundRect">
            <a:avLst>
              <a:gd name="adj" fmla="val 46101"/>
            </a:avLst>
          </a:prstGeom>
          <a:solidFill>
            <a:srgbClr val="6F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373138" y="2197278"/>
            <a:ext cx="3185160" cy="683895"/>
          </a:xfrm>
          <a:prstGeom prst="rect">
            <a:avLst/>
          </a:prstGeom>
          <a:noFill/>
        </p:spPr>
        <p:txBody>
          <a:bodyPr wrap="none" lIns="68580" tIns="34290" rIns="68580" bIns="34290" rtlCol="0">
            <a:spAutoFit/>
          </a:bodyPr>
          <a:lstStyle/>
          <a:p>
            <a:pPr algn="l"/>
            <a:r>
              <a:rPr lang="zh-CN" altLang="en-US" sz="4000" b="1" dirty="0" smtClean="0">
                <a:solidFill>
                  <a:schemeClr val="bg1"/>
                </a:solidFill>
                <a:latin typeface="微软雅黑" panose="020B0503020204020204" pitchFamily="34" charset="-122"/>
                <a:ea typeface="微软雅黑" panose="020B0503020204020204" pitchFamily="34" charset="-122"/>
                <a:sym typeface="+mn-ea"/>
              </a:rPr>
              <a:t>产品内容策划</a:t>
            </a:r>
            <a:endParaRPr lang="zh-CN" altLang="en-US" sz="4000" dirty="0">
              <a:solidFill>
                <a:schemeClr val="bg1"/>
              </a:solidFill>
              <a:latin typeface="AvantGarde Md BT" pitchFamily="34" charset="0"/>
              <a:ea typeface="微软雅黑" panose="020B0503020204020204" pitchFamily="34" charset="-122"/>
            </a:endParaRPr>
          </a:p>
        </p:txBody>
      </p:sp>
      <p:sp>
        <p:nvSpPr>
          <p:cNvPr id="4" name="椭圆 3"/>
          <p:cNvSpPr/>
          <p:nvPr/>
        </p:nvSpPr>
        <p:spPr>
          <a:xfrm>
            <a:off x="5868144" y="1347614"/>
            <a:ext cx="2376264" cy="2376264"/>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6338432" y="1765594"/>
            <a:ext cx="1918970" cy="1545590"/>
          </a:xfrm>
          <a:prstGeom prst="rect">
            <a:avLst/>
          </a:prstGeom>
          <a:noFill/>
        </p:spPr>
        <p:txBody>
          <a:bodyPr wrap="none" lIns="68580" tIns="34290" rIns="68580" bIns="34290" rtlCol="0">
            <a:spAutoFit/>
          </a:bodyPr>
          <a:lstStyle/>
          <a:p>
            <a:r>
              <a:rPr lang="en-US" altLang="zh-CN" sz="9600" dirty="0" smtClean="0">
                <a:solidFill>
                  <a:srgbClr val="00B050"/>
                </a:solidFill>
                <a:latin typeface="AvantGarde Md BT" pitchFamily="34" charset="0"/>
                <a:ea typeface="微软雅黑" panose="020B0503020204020204" pitchFamily="34" charset="-122"/>
              </a:rPr>
              <a:t>03</a:t>
            </a:r>
            <a:endParaRPr lang="en-US" altLang="zh-CN" sz="9600" dirty="0">
              <a:solidFill>
                <a:srgbClr val="00B050"/>
              </a:solidFill>
              <a:latin typeface="AvantGarde Md BT" pitchFamily="34" charset="0"/>
              <a:ea typeface="微软雅黑" panose="020B0503020204020204" pitchFamily="34" charset="-122"/>
            </a:endParaRPr>
          </a:p>
        </p:txBody>
      </p:sp>
      <p:sp>
        <p:nvSpPr>
          <p:cNvPr id="7" name="Rectangle 4"/>
          <p:cNvSpPr txBox="1">
            <a:spLocks noChangeArrowheads="1"/>
          </p:cNvSpPr>
          <p:nvPr/>
        </p:nvSpPr>
        <p:spPr bwMode="auto">
          <a:xfrm>
            <a:off x="-340239" y="5182040"/>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rot="1742296">
            <a:off x="1973736" y="940236"/>
            <a:ext cx="3520617" cy="3461987"/>
          </a:xfrm>
          <a:prstGeom prst="ellipse">
            <a:avLst/>
          </a:prstGeom>
          <a:noFill/>
          <a:ln w="6350" cap="flat" cmpd="sng" algn="ctr">
            <a:solidFill>
              <a:schemeClr val="bg1">
                <a:lumMod val="65000"/>
              </a:schemeClr>
            </a:solidFill>
            <a:prstDash val="solid"/>
          </a:ln>
          <a:effectLst/>
        </p:spPr>
        <p:txBody>
          <a:bodyPr lIns="68580" tIns="34290" rIns="68580" bIns="34290" rtlCol="0" anchor="ctr"/>
          <a:lstStyle/>
          <a:p>
            <a:pPr algn="ctr">
              <a:defRPr/>
            </a:pPr>
            <a:endParaRPr lang="en-US" kern="0" dirty="0">
              <a:solidFill>
                <a:sysClr val="window" lastClr="FFFFFF"/>
              </a:solidFill>
              <a:latin typeface="Avant GardeBook" pitchFamily="50" charset="0"/>
            </a:endParaRPr>
          </a:p>
        </p:txBody>
      </p:sp>
      <p:sp>
        <p:nvSpPr>
          <p:cNvPr id="24" name="椭圆 23"/>
          <p:cNvSpPr/>
          <p:nvPr/>
        </p:nvSpPr>
        <p:spPr>
          <a:xfrm>
            <a:off x="1665551" y="1189617"/>
            <a:ext cx="2963610" cy="2963225"/>
          </a:xfrm>
          <a:prstGeom prst="ellipse">
            <a:avLst/>
          </a:prstGeom>
          <a:blipFill>
            <a:blip r:embed="rId1" cstate="screen"/>
            <a:stretch>
              <a:fillRect/>
            </a:stretch>
          </a:blipFill>
          <a:ln w="25400" cap="flat" cmpd="sng" algn="ctr">
            <a:noFill/>
            <a:prstDash val="solid"/>
          </a:ln>
          <a:effectLst/>
        </p:spPr>
        <p:txBody>
          <a:bodyPr lIns="68580" tIns="34290" rIns="68580" bIns="34290" rtlCol="0" anchor="ctr"/>
          <a:lstStyle/>
          <a:p>
            <a:pPr algn="ctr">
              <a:defRPr/>
            </a:pPr>
            <a:endParaRPr lang="en-US" kern="0" dirty="0">
              <a:solidFill>
                <a:sysClr val="window" lastClr="FFFFFF"/>
              </a:solidFill>
              <a:latin typeface="Avant GardeBook" pitchFamily="50" charset="0"/>
            </a:endParaRPr>
          </a:p>
        </p:txBody>
      </p:sp>
      <p:sp>
        <p:nvSpPr>
          <p:cNvPr id="25" name="椭圆 24"/>
          <p:cNvSpPr/>
          <p:nvPr/>
        </p:nvSpPr>
        <p:spPr>
          <a:xfrm>
            <a:off x="5126192" y="1956768"/>
            <a:ext cx="534177" cy="534107"/>
          </a:xfrm>
          <a:prstGeom prst="ellipse">
            <a:avLst/>
          </a:prstGeom>
          <a:solidFill>
            <a:srgbClr val="6FC07D"/>
          </a:solidFill>
          <a:ln w="57150" cap="flat" cmpd="sng" algn="ctr">
            <a:noFill/>
            <a:prstDash val="solid"/>
          </a:ln>
          <a:effectLst/>
        </p:spPr>
        <p:txBody>
          <a:bodyPr lIns="68580" tIns="34290" rIns="68580" bIns="34290" rtlCol="0" anchor="ctr"/>
          <a:lstStyle/>
          <a:p>
            <a:pPr algn="ctr">
              <a:defRPr/>
            </a:pPr>
            <a:endParaRPr lang="en-US" sz="2700" kern="0" dirty="0">
              <a:solidFill>
                <a:sysClr val="window" lastClr="FFFFFF"/>
              </a:solidFill>
              <a:latin typeface="Avant GardeBook" pitchFamily="50" charset="0"/>
            </a:endParaRPr>
          </a:p>
        </p:txBody>
      </p:sp>
      <p:sp>
        <p:nvSpPr>
          <p:cNvPr id="26" name="椭圆 25"/>
          <p:cNvSpPr/>
          <p:nvPr/>
        </p:nvSpPr>
        <p:spPr>
          <a:xfrm>
            <a:off x="899113" y="1927360"/>
            <a:ext cx="1487933" cy="1487741"/>
          </a:xfrm>
          <a:prstGeom prst="ellipse">
            <a:avLst/>
          </a:prstGeom>
          <a:solidFill>
            <a:srgbClr val="F3DD49"/>
          </a:solidFill>
          <a:ln w="25400" cap="flat" cmpd="sng" algn="ctr">
            <a:noFill/>
            <a:prstDash val="solid"/>
          </a:ln>
          <a:effectLst/>
        </p:spPr>
        <p:txBody>
          <a:bodyPr lIns="68580" tIns="34290" rIns="68580" bIns="34290" rtlCol="0" anchor="ctr"/>
          <a:lstStyle/>
          <a:p>
            <a:pPr algn="ctr">
              <a:lnSpc>
                <a:spcPct val="150000"/>
              </a:lnSpc>
              <a:defRPr/>
            </a:pPr>
            <a:r>
              <a:rPr lang="zh-CN" altLang="en-US" sz="1800" b="1" kern="0">
                <a:solidFill>
                  <a:sysClr val="window" lastClr="FFFFFF"/>
                </a:solidFill>
                <a:latin typeface="微软雅黑" panose="020B0503020204020204" pitchFamily="34" charset="-122"/>
                <a:ea typeface="微软雅黑" panose="020B0503020204020204" pitchFamily="34" charset="-122"/>
              </a:rPr>
              <a:t>主 要</a:t>
            </a:r>
            <a:endParaRPr lang="zh-CN" altLang="en-US" sz="1800" b="1" kern="0">
              <a:solidFill>
                <a:sysClr val="window" lastClr="FFFFFF"/>
              </a:solidFill>
              <a:latin typeface="微软雅黑" panose="020B0503020204020204" pitchFamily="34" charset="-122"/>
              <a:ea typeface="微软雅黑" panose="020B0503020204020204" pitchFamily="34" charset="-122"/>
            </a:endParaRPr>
          </a:p>
          <a:p>
            <a:pPr algn="ctr">
              <a:lnSpc>
                <a:spcPct val="150000"/>
              </a:lnSpc>
              <a:defRPr/>
            </a:pPr>
            <a:r>
              <a:rPr lang="zh-CN" altLang="en-US" sz="1800" b="1" kern="0">
                <a:solidFill>
                  <a:sysClr val="window" lastClr="FFFFFF"/>
                </a:solidFill>
                <a:latin typeface="微软雅黑" panose="020B0503020204020204" pitchFamily="34" charset="-122"/>
                <a:ea typeface="微软雅黑" panose="020B0503020204020204" pitchFamily="34" charset="-122"/>
              </a:rPr>
              <a:t>页 面</a:t>
            </a:r>
            <a:endParaRPr lang="zh-CN" altLang="en-US" sz="1800" b="1" kern="0">
              <a:solidFill>
                <a:sysClr val="window" lastClr="FFFFFF"/>
              </a:solidFill>
              <a:latin typeface="微软雅黑" panose="020B0503020204020204" pitchFamily="34" charset="-122"/>
              <a:ea typeface="微软雅黑" panose="020B0503020204020204" pitchFamily="34" charset="-122"/>
            </a:endParaRPr>
          </a:p>
        </p:txBody>
      </p:sp>
      <p:sp>
        <p:nvSpPr>
          <p:cNvPr id="27" name="椭圆 26"/>
          <p:cNvSpPr/>
          <p:nvPr/>
        </p:nvSpPr>
        <p:spPr>
          <a:xfrm>
            <a:off x="4800967" y="1292561"/>
            <a:ext cx="534177" cy="534107"/>
          </a:xfrm>
          <a:prstGeom prst="ellipse">
            <a:avLst/>
          </a:prstGeom>
          <a:solidFill>
            <a:srgbClr val="E24E4E"/>
          </a:solidFill>
          <a:ln w="57150" cap="flat" cmpd="sng" algn="ctr">
            <a:noFill/>
            <a:prstDash val="solid"/>
          </a:ln>
          <a:effectLst/>
        </p:spPr>
        <p:txBody>
          <a:bodyPr lIns="68580" tIns="34290" rIns="68580" bIns="34290" rtlCol="0" anchor="ctr"/>
          <a:lstStyle/>
          <a:p>
            <a:pPr algn="ctr">
              <a:defRPr/>
            </a:pPr>
            <a:endParaRPr lang="en-US" sz="2700" kern="0" dirty="0">
              <a:solidFill>
                <a:sysClr val="window" lastClr="FFFFFF"/>
              </a:solidFill>
              <a:latin typeface="Avant GardeBook" pitchFamily="50" charset="0"/>
            </a:endParaRPr>
          </a:p>
        </p:txBody>
      </p:sp>
      <p:sp>
        <p:nvSpPr>
          <p:cNvPr id="28" name="椭圆 27"/>
          <p:cNvSpPr/>
          <p:nvPr/>
        </p:nvSpPr>
        <p:spPr>
          <a:xfrm>
            <a:off x="5158297" y="2754630"/>
            <a:ext cx="534177" cy="534107"/>
          </a:xfrm>
          <a:prstGeom prst="ellipse">
            <a:avLst/>
          </a:prstGeom>
          <a:solidFill>
            <a:srgbClr val="F4B248"/>
          </a:solidFill>
          <a:ln w="57150" cap="flat" cmpd="sng" algn="ctr">
            <a:noFill/>
            <a:prstDash val="solid"/>
          </a:ln>
          <a:effectLst/>
        </p:spPr>
        <p:txBody>
          <a:bodyPr lIns="68580" tIns="34290" rIns="68580" bIns="34290" rtlCol="0" anchor="ctr"/>
          <a:lstStyle/>
          <a:p>
            <a:pPr algn="ctr">
              <a:defRPr/>
            </a:pPr>
            <a:endParaRPr lang="en-US" sz="2700" kern="0" dirty="0">
              <a:solidFill>
                <a:sysClr val="window" lastClr="FFFFFF"/>
              </a:solidFill>
              <a:latin typeface="Avant GardeBook" pitchFamily="50" charset="0"/>
            </a:endParaRPr>
          </a:p>
        </p:txBody>
      </p:sp>
      <p:sp>
        <p:nvSpPr>
          <p:cNvPr id="29" name="TextBox 28"/>
          <p:cNvSpPr txBox="1"/>
          <p:nvPr/>
        </p:nvSpPr>
        <p:spPr>
          <a:xfrm>
            <a:off x="5478813" y="1277394"/>
            <a:ext cx="2563781" cy="468630"/>
          </a:xfrm>
          <a:prstGeom prst="rect">
            <a:avLst/>
          </a:prstGeom>
          <a:noFill/>
        </p:spPr>
        <p:txBody>
          <a:bodyPr wrap="square" lIns="68580" tIns="34290" rIns="68580" bIns="34290" rtlCol="0">
            <a:spAutoFit/>
          </a:bodyPr>
          <a:lstStyle/>
          <a:p>
            <a:pPr lvl="0">
              <a:lnSpc>
                <a:spcPct val="13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主页</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1" name="椭圆 40"/>
          <p:cNvSpPr/>
          <p:nvPr/>
        </p:nvSpPr>
        <p:spPr>
          <a:xfrm>
            <a:off x="2387046" y="2532270"/>
            <a:ext cx="277956" cy="277920"/>
          </a:xfrm>
          <a:prstGeom prst="ellipse">
            <a:avLst/>
          </a:prstGeom>
          <a:solidFill>
            <a:srgbClr val="F3DD4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latin typeface="Avant GardeBook" pitchFamily="50" charset="0"/>
            </a:endParaRPr>
          </a:p>
        </p:txBody>
      </p:sp>
      <p:sp>
        <p:nvSpPr>
          <p:cNvPr id="44" name="TextBox 43"/>
          <p:cNvSpPr txBox="1"/>
          <p:nvPr/>
        </p:nvSpPr>
        <p:spPr>
          <a:xfrm>
            <a:off x="513401" y="281289"/>
            <a:ext cx="1203960" cy="283845"/>
          </a:xfrm>
          <a:prstGeom prst="rect">
            <a:avLst/>
          </a:prstGeom>
          <a:noFill/>
        </p:spPr>
        <p:txBody>
          <a:bodyPr wrap="none" lIns="68580" tIns="34290" rIns="68580" bIns="34290" rtlCol="0">
            <a:spAutoFit/>
          </a:bodyPr>
          <a:lstStyle/>
          <a:p>
            <a:pPr lvl="0"/>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产品内容策划</a:t>
            </a:r>
            <a:endParaRPr lang="en-US" altLang="zh-CN"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2" name="Freeform 16"/>
          <p:cNvSpPr>
            <a:spLocks noEditPoints="1"/>
          </p:cNvSpPr>
          <p:nvPr/>
        </p:nvSpPr>
        <p:spPr bwMode="auto">
          <a:xfrm>
            <a:off x="4882303" y="1384309"/>
            <a:ext cx="371504" cy="350609"/>
          </a:xfrm>
          <a:custGeom>
            <a:avLst/>
            <a:gdLst>
              <a:gd name="T0" fmla="*/ 130 w 166"/>
              <a:gd name="T1" fmla="*/ 130 h 157"/>
              <a:gd name="T2" fmla="*/ 65 w 166"/>
              <a:gd name="T3" fmla="*/ 157 h 157"/>
              <a:gd name="T4" fmla="*/ 0 w 166"/>
              <a:gd name="T5" fmla="*/ 130 h 157"/>
              <a:gd name="T6" fmla="*/ 6 w 166"/>
              <a:gd name="T7" fmla="*/ 124 h 157"/>
              <a:gd name="T8" fmla="*/ 125 w 166"/>
              <a:gd name="T9" fmla="*/ 124 h 157"/>
              <a:gd name="T10" fmla="*/ 125 w 166"/>
              <a:gd name="T11" fmla="*/ 6 h 157"/>
              <a:gd name="T12" fmla="*/ 130 w 166"/>
              <a:gd name="T13" fmla="*/ 0 h 157"/>
              <a:gd name="T14" fmla="*/ 130 w 166"/>
              <a:gd name="T15" fmla="*/ 130 h 157"/>
              <a:gd name="T16" fmla="*/ 11 w 166"/>
              <a:gd name="T17" fmla="*/ 120 h 157"/>
              <a:gd name="T18" fmla="*/ 120 w 166"/>
              <a:gd name="T19" fmla="*/ 11 h 157"/>
              <a:gd name="T20" fmla="*/ 120 w 166"/>
              <a:gd name="T21" fmla="*/ 120 h 157"/>
              <a:gd name="T22" fmla="*/ 11 w 166"/>
              <a:gd name="T23" fmla="*/ 120 h 157"/>
              <a:gd name="T24" fmla="*/ 115 w 166"/>
              <a:gd name="T25" fmla="*/ 38 h 157"/>
              <a:gd name="T26" fmla="*/ 121 w 166"/>
              <a:gd name="T27" fmla="*/ 40 h 157"/>
              <a:gd name="T28" fmla="*/ 126 w 166"/>
              <a:gd name="T29" fmla="*/ 38 h 157"/>
              <a:gd name="T30" fmla="*/ 121 w 166"/>
              <a:gd name="T31" fmla="*/ 35 h 157"/>
              <a:gd name="T32" fmla="*/ 115 w 166"/>
              <a:gd name="T33" fmla="*/ 38 h 157"/>
              <a:gd name="T34" fmla="*/ 101 w 166"/>
              <a:gd name="T35" fmla="*/ 90 h 157"/>
              <a:gd name="T36" fmla="*/ 104 w 166"/>
              <a:gd name="T37" fmla="*/ 96 h 157"/>
              <a:gd name="T38" fmla="*/ 106 w 166"/>
              <a:gd name="T39" fmla="*/ 90 h 157"/>
              <a:gd name="T40" fmla="*/ 103 w 166"/>
              <a:gd name="T41" fmla="*/ 85 h 157"/>
              <a:gd name="T42" fmla="*/ 101 w 166"/>
              <a:gd name="T43" fmla="*/ 90 h 157"/>
              <a:gd name="T44" fmla="*/ 108 w 166"/>
              <a:gd name="T45" fmla="*/ 64 h 157"/>
              <a:gd name="T46" fmla="*/ 102 w 166"/>
              <a:gd name="T47" fmla="*/ 66 h 157"/>
              <a:gd name="T48" fmla="*/ 107 w 166"/>
              <a:gd name="T49" fmla="*/ 69 h 157"/>
              <a:gd name="T50" fmla="*/ 113 w 166"/>
              <a:gd name="T51" fmla="*/ 67 h 157"/>
              <a:gd name="T52" fmla="*/ 108 w 166"/>
              <a:gd name="T53" fmla="*/ 64 h 157"/>
              <a:gd name="T54" fmla="*/ 88 w 166"/>
              <a:gd name="T55" fmla="*/ 98 h 157"/>
              <a:gd name="T56" fmla="*/ 84 w 166"/>
              <a:gd name="T57" fmla="*/ 102 h 157"/>
              <a:gd name="T58" fmla="*/ 90 w 166"/>
              <a:gd name="T59" fmla="*/ 102 h 157"/>
              <a:gd name="T60" fmla="*/ 94 w 166"/>
              <a:gd name="T61" fmla="*/ 98 h 157"/>
              <a:gd name="T62" fmla="*/ 88 w 166"/>
              <a:gd name="T63" fmla="*/ 98 h 157"/>
              <a:gd name="T64" fmla="*/ 82 w 166"/>
              <a:gd name="T65" fmla="*/ 82 h 157"/>
              <a:gd name="T66" fmla="*/ 84 w 166"/>
              <a:gd name="T67" fmla="*/ 88 h 157"/>
              <a:gd name="T68" fmla="*/ 87 w 166"/>
              <a:gd name="T69" fmla="*/ 82 h 157"/>
              <a:gd name="T70" fmla="*/ 84 w 166"/>
              <a:gd name="T71" fmla="*/ 77 h 157"/>
              <a:gd name="T72" fmla="*/ 82 w 166"/>
              <a:gd name="T73" fmla="*/ 82 h 157"/>
              <a:gd name="T74" fmla="*/ 90 w 166"/>
              <a:gd name="T75" fmla="*/ 64 h 157"/>
              <a:gd name="T76" fmla="*/ 95 w 166"/>
              <a:gd name="T77" fmla="*/ 65 h 157"/>
              <a:gd name="T78" fmla="*/ 93 w 166"/>
              <a:gd name="T79" fmla="*/ 60 h 157"/>
              <a:gd name="T80" fmla="*/ 87 w 166"/>
              <a:gd name="T81" fmla="*/ 58 h 157"/>
              <a:gd name="T82" fmla="*/ 90 w 166"/>
              <a:gd name="T83" fmla="*/ 64 h 157"/>
              <a:gd name="T84" fmla="*/ 62 w 166"/>
              <a:gd name="T85" fmla="*/ 85 h 157"/>
              <a:gd name="T86" fmla="*/ 65 w 166"/>
              <a:gd name="T87" fmla="*/ 90 h 157"/>
              <a:gd name="T88" fmla="*/ 67 w 166"/>
              <a:gd name="T89" fmla="*/ 85 h 157"/>
              <a:gd name="T90" fmla="*/ 65 w 166"/>
              <a:gd name="T91" fmla="*/ 79 h 157"/>
              <a:gd name="T92" fmla="*/ 62 w 166"/>
              <a:gd name="T93" fmla="*/ 85 h 157"/>
              <a:gd name="T94" fmla="*/ 60 w 166"/>
              <a:gd name="T95" fmla="*/ 103 h 157"/>
              <a:gd name="T96" fmla="*/ 63 w 166"/>
              <a:gd name="T97" fmla="*/ 108 h 157"/>
              <a:gd name="T98" fmla="*/ 69 w 166"/>
              <a:gd name="T99" fmla="*/ 109 h 157"/>
              <a:gd name="T100" fmla="*/ 66 w 166"/>
              <a:gd name="T101" fmla="*/ 104 h 157"/>
              <a:gd name="T102" fmla="*/ 60 w 166"/>
              <a:gd name="T103" fmla="*/ 103 h 157"/>
              <a:gd name="T104" fmla="*/ 48 w 166"/>
              <a:gd name="T105" fmla="*/ 120 h 157"/>
              <a:gd name="T106" fmla="*/ 46 w 166"/>
              <a:gd name="T107" fmla="*/ 115 h 157"/>
              <a:gd name="T108" fmla="*/ 40 w 166"/>
              <a:gd name="T109" fmla="*/ 113 h 157"/>
              <a:gd name="T110" fmla="*/ 43 w 166"/>
              <a:gd name="T111" fmla="*/ 119 h 157"/>
              <a:gd name="T112" fmla="*/ 48 w 166"/>
              <a:gd name="T113" fmla="*/ 12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6" h="157">
                <a:moveTo>
                  <a:pt x="130" y="130"/>
                </a:moveTo>
                <a:cubicBezTo>
                  <a:pt x="112" y="148"/>
                  <a:pt x="89" y="157"/>
                  <a:pt x="65" y="157"/>
                </a:cubicBezTo>
                <a:cubicBezTo>
                  <a:pt x="42" y="157"/>
                  <a:pt x="18" y="148"/>
                  <a:pt x="0" y="130"/>
                </a:cubicBezTo>
                <a:cubicBezTo>
                  <a:pt x="6" y="124"/>
                  <a:pt x="6" y="124"/>
                  <a:pt x="6" y="124"/>
                </a:cubicBezTo>
                <a:cubicBezTo>
                  <a:pt x="38" y="157"/>
                  <a:pt x="92" y="157"/>
                  <a:pt x="125" y="124"/>
                </a:cubicBezTo>
                <a:cubicBezTo>
                  <a:pt x="157" y="92"/>
                  <a:pt x="157" y="38"/>
                  <a:pt x="125" y="6"/>
                </a:cubicBezTo>
                <a:cubicBezTo>
                  <a:pt x="130" y="0"/>
                  <a:pt x="130" y="0"/>
                  <a:pt x="130" y="0"/>
                </a:cubicBezTo>
                <a:cubicBezTo>
                  <a:pt x="166" y="36"/>
                  <a:pt x="166" y="94"/>
                  <a:pt x="130" y="130"/>
                </a:cubicBezTo>
                <a:close/>
                <a:moveTo>
                  <a:pt x="11" y="120"/>
                </a:moveTo>
                <a:cubicBezTo>
                  <a:pt x="120" y="11"/>
                  <a:pt x="120" y="11"/>
                  <a:pt x="120" y="11"/>
                </a:cubicBezTo>
                <a:cubicBezTo>
                  <a:pt x="150" y="41"/>
                  <a:pt x="150" y="90"/>
                  <a:pt x="120" y="120"/>
                </a:cubicBezTo>
                <a:cubicBezTo>
                  <a:pt x="90" y="150"/>
                  <a:pt x="41" y="150"/>
                  <a:pt x="11" y="120"/>
                </a:cubicBezTo>
                <a:close/>
                <a:moveTo>
                  <a:pt x="115" y="38"/>
                </a:moveTo>
                <a:cubicBezTo>
                  <a:pt x="115" y="38"/>
                  <a:pt x="118" y="40"/>
                  <a:pt x="121" y="40"/>
                </a:cubicBezTo>
                <a:cubicBezTo>
                  <a:pt x="124" y="40"/>
                  <a:pt x="126" y="38"/>
                  <a:pt x="126" y="38"/>
                </a:cubicBezTo>
                <a:cubicBezTo>
                  <a:pt x="126" y="38"/>
                  <a:pt x="124" y="35"/>
                  <a:pt x="121" y="35"/>
                </a:cubicBezTo>
                <a:cubicBezTo>
                  <a:pt x="118" y="35"/>
                  <a:pt x="115" y="38"/>
                  <a:pt x="115" y="38"/>
                </a:cubicBezTo>
                <a:close/>
                <a:moveTo>
                  <a:pt x="101" y="90"/>
                </a:moveTo>
                <a:cubicBezTo>
                  <a:pt x="101" y="93"/>
                  <a:pt x="104" y="96"/>
                  <a:pt x="104" y="96"/>
                </a:cubicBezTo>
                <a:cubicBezTo>
                  <a:pt x="104" y="96"/>
                  <a:pt x="106" y="93"/>
                  <a:pt x="106" y="90"/>
                </a:cubicBezTo>
                <a:cubicBezTo>
                  <a:pt x="106" y="87"/>
                  <a:pt x="103" y="85"/>
                  <a:pt x="103" y="85"/>
                </a:cubicBezTo>
                <a:cubicBezTo>
                  <a:pt x="103" y="85"/>
                  <a:pt x="101" y="87"/>
                  <a:pt x="101" y="90"/>
                </a:cubicBezTo>
                <a:close/>
                <a:moveTo>
                  <a:pt x="108" y="64"/>
                </a:moveTo>
                <a:cubicBezTo>
                  <a:pt x="105" y="64"/>
                  <a:pt x="102" y="66"/>
                  <a:pt x="102" y="66"/>
                </a:cubicBezTo>
                <a:cubicBezTo>
                  <a:pt x="102" y="66"/>
                  <a:pt x="104" y="69"/>
                  <a:pt x="107" y="69"/>
                </a:cubicBezTo>
                <a:cubicBezTo>
                  <a:pt x="110" y="69"/>
                  <a:pt x="113" y="67"/>
                  <a:pt x="113" y="67"/>
                </a:cubicBezTo>
                <a:cubicBezTo>
                  <a:pt x="113" y="67"/>
                  <a:pt x="111" y="65"/>
                  <a:pt x="108" y="64"/>
                </a:cubicBezTo>
                <a:close/>
                <a:moveTo>
                  <a:pt x="88" y="98"/>
                </a:moveTo>
                <a:cubicBezTo>
                  <a:pt x="85" y="99"/>
                  <a:pt x="84" y="102"/>
                  <a:pt x="84" y="102"/>
                </a:cubicBezTo>
                <a:cubicBezTo>
                  <a:pt x="84" y="102"/>
                  <a:pt x="87" y="104"/>
                  <a:pt x="90" y="102"/>
                </a:cubicBezTo>
                <a:cubicBezTo>
                  <a:pt x="93" y="101"/>
                  <a:pt x="94" y="98"/>
                  <a:pt x="94" y="98"/>
                </a:cubicBezTo>
                <a:cubicBezTo>
                  <a:pt x="94" y="98"/>
                  <a:pt x="91" y="97"/>
                  <a:pt x="88" y="98"/>
                </a:cubicBezTo>
                <a:close/>
                <a:moveTo>
                  <a:pt x="82" y="82"/>
                </a:moveTo>
                <a:cubicBezTo>
                  <a:pt x="82" y="85"/>
                  <a:pt x="84" y="88"/>
                  <a:pt x="84" y="88"/>
                </a:cubicBezTo>
                <a:cubicBezTo>
                  <a:pt x="84" y="88"/>
                  <a:pt x="87" y="85"/>
                  <a:pt x="87" y="82"/>
                </a:cubicBezTo>
                <a:cubicBezTo>
                  <a:pt x="87" y="79"/>
                  <a:pt x="84" y="77"/>
                  <a:pt x="84" y="77"/>
                </a:cubicBezTo>
                <a:cubicBezTo>
                  <a:pt x="84" y="77"/>
                  <a:pt x="82" y="79"/>
                  <a:pt x="82" y="82"/>
                </a:cubicBezTo>
                <a:close/>
                <a:moveTo>
                  <a:pt x="90" y="64"/>
                </a:moveTo>
                <a:cubicBezTo>
                  <a:pt x="92" y="66"/>
                  <a:pt x="95" y="65"/>
                  <a:pt x="95" y="65"/>
                </a:cubicBezTo>
                <a:cubicBezTo>
                  <a:pt x="95" y="65"/>
                  <a:pt x="95" y="62"/>
                  <a:pt x="93" y="60"/>
                </a:cubicBezTo>
                <a:cubicBezTo>
                  <a:pt x="90" y="58"/>
                  <a:pt x="87" y="58"/>
                  <a:pt x="87" y="58"/>
                </a:cubicBezTo>
                <a:cubicBezTo>
                  <a:pt x="87" y="58"/>
                  <a:pt x="87" y="62"/>
                  <a:pt x="90" y="64"/>
                </a:cubicBezTo>
                <a:close/>
                <a:moveTo>
                  <a:pt x="62" y="85"/>
                </a:moveTo>
                <a:cubicBezTo>
                  <a:pt x="62" y="88"/>
                  <a:pt x="65" y="90"/>
                  <a:pt x="65" y="90"/>
                </a:cubicBezTo>
                <a:cubicBezTo>
                  <a:pt x="65" y="90"/>
                  <a:pt x="67" y="88"/>
                  <a:pt x="67" y="85"/>
                </a:cubicBezTo>
                <a:cubicBezTo>
                  <a:pt x="67" y="81"/>
                  <a:pt x="65" y="79"/>
                  <a:pt x="65" y="79"/>
                </a:cubicBezTo>
                <a:cubicBezTo>
                  <a:pt x="65" y="79"/>
                  <a:pt x="62" y="81"/>
                  <a:pt x="62" y="85"/>
                </a:cubicBezTo>
                <a:close/>
                <a:moveTo>
                  <a:pt x="60" y="103"/>
                </a:moveTo>
                <a:cubicBezTo>
                  <a:pt x="60" y="103"/>
                  <a:pt x="61" y="106"/>
                  <a:pt x="63" y="108"/>
                </a:cubicBezTo>
                <a:cubicBezTo>
                  <a:pt x="66" y="109"/>
                  <a:pt x="69" y="109"/>
                  <a:pt x="69" y="109"/>
                </a:cubicBezTo>
                <a:cubicBezTo>
                  <a:pt x="69" y="109"/>
                  <a:pt x="68" y="105"/>
                  <a:pt x="66" y="104"/>
                </a:cubicBezTo>
                <a:cubicBezTo>
                  <a:pt x="64" y="102"/>
                  <a:pt x="60" y="103"/>
                  <a:pt x="60" y="103"/>
                </a:cubicBezTo>
                <a:close/>
                <a:moveTo>
                  <a:pt x="48" y="120"/>
                </a:moveTo>
                <a:cubicBezTo>
                  <a:pt x="48" y="120"/>
                  <a:pt x="48" y="117"/>
                  <a:pt x="46" y="115"/>
                </a:cubicBezTo>
                <a:cubicBezTo>
                  <a:pt x="43" y="113"/>
                  <a:pt x="40" y="113"/>
                  <a:pt x="40" y="113"/>
                </a:cubicBezTo>
                <a:cubicBezTo>
                  <a:pt x="40" y="113"/>
                  <a:pt x="40" y="117"/>
                  <a:pt x="43" y="119"/>
                </a:cubicBezTo>
                <a:cubicBezTo>
                  <a:pt x="45" y="121"/>
                  <a:pt x="48" y="120"/>
                  <a:pt x="48" y="120"/>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13" name="Freeform 17"/>
          <p:cNvSpPr>
            <a:spLocks noEditPoints="1"/>
          </p:cNvSpPr>
          <p:nvPr/>
        </p:nvSpPr>
        <p:spPr bwMode="auto">
          <a:xfrm>
            <a:off x="5265221" y="2835955"/>
            <a:ext cx="320328" cy="371456"/>
          </a:xfrm>
          <a:custGeom>
            <a:avLst/>
            <a:gdLst>
              <a:gd name="T0" fmla="*/ 72 w 143"/>
              <a:gd name="T1" fmla="*/ 24 h 166"/>
              <a:gd name="T2" fmla="*/ 10 w 143"/>
              <a:gd name="T3" fmla="*/ 85 h 166"/>
              <a:gd name="T4" fmla="*/ 75 w 143"/>
              <a:gd name="T5" fmla="*/ 150 h 166"/>
              <a:gd name="T6" fmla="*/ 131 w 143"/>
              <a:gd name="T7" fmla="*/ 87 h 166"/>
              <a:gd name="T8" fmla="*/ 72 w 143"/>
              <a:gd name="T9" fmla="*/ 24 h 166"/>
              <a:gd name="T10" fmla="*/ 74 w 143"/>
              <a:gd name="T11" fmla="*/ 143 h 166"/>
              <a:gd name="T12" fmla="*/ 67 w 143"/>
              <a:gd name="T13" fmla="*/ 141 h 166"/>
              <a:gd name="T14" fmla="*/ 62 w 143"/>
              <a:gd name="T15" fmla="*/ 137 h 166"/>
              <a:gd name="T16" fmla="*/ 74 w 143"/>
              <a:gd name="T17" fmla="*/ 139 h 166"/>
              <a:gd name="T18" fmla="*/ 86 w 143"/>
              <a:gd name="T19" fmla="*/ 137 h 166"/>
              <a:gd name="T20" fmla="*/ 74 w 143"/>
              <a:gd name="T21" fmla="*/ 143 h 166"/>
              <a:gd name="T22" fmla="*/ 52 w 143"/>
              <a:gd name="T23" fmla="*/ 7 h 166"/>
              <a:gd name="T24" fmla="*/ 70 w 143"/>
              <a:gd name="T25" fmla="*/ 15 h 166"/>
              <a:gd name="T26" fmla="*/ 70 w 143"/>
              <a:gd name="T27" fmla="*/ 0 h 166"/>
              <a:gd name="T28" fmla="*/ 74 w 143"/>
              <a:gd name="T29" fmla="*/ 0 h 166"/>
              <a:gd name="T30" fmla="*/ 74 w 143"/>
              <a:gd name="T31" fmla="*/ 14 h 166"/>
              <a:gd name="T32" fmla="*/ 80 w 143"/>
              <a:gd name="T33" fmla="*/ 8 h 166"/>
              <a:gd name="T34" fmla="*/ 80 w 143"/>
              <a:gd name="T35" fmla="*/ 13 h 166"/>
              <a:gd name="T36" fmla="*/ 90 w 143"/>
              <a:gd name="T37" fmla="*/ 11 h 166"/>
              <a:gd name="T38" fmla="*/ 75 w 143"/>
              <a:gd name="T39" fmla="*/ 21 h 166"/>
              <a:gd name="T40" fmla="*/ 65 w 143"/>
              <a:gd name="T41" fmla="*/ 20 h 166"/>
              <a:gd name="T42" fmla="*/ 52 w 143"/>
              <a:gd name="T43" fmla="*/ 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 h="166">
                <a:moveTo>
                  <a:pt x="72" y="24"/>
                </a:moveTo>
                <a:cubicBezTo>
                  <a:pt x="1" y="3"/>
                  <a:pt x="0" y="40"/>
                  <a:pt x="10" y="85"/>
                </a:cubicBezTo>
                <a:cubicBezTo>
                  <a:pt x="18" y="113"/>
                  <a:pt x="35" y="166"/>
                  <a:pt x="75" y="150"/>
                </a:cubicBezTo>
                <a:cubicBezTo>
                  <a:pt x="115" y="160"/>
                  <a:pt x="125" y="124"/>
                  <a:pt x="131" y="87"/>
                </a:cubicBezTo>
                <a:cubicBezTo>
                  <a:pt x="138" y="55"/>
                  <a:pt x="143" y="1"/>
                  <a:pt x="72" y="24"/>
                </a:cubicBezTo>
                <a:close/>
                <a:moveTo>
                  <a:pt x="74" y="143"/>
                </a:moveTo>
                <a:cubicBezTo>
                  <a:pt x="72" y="143"/>
                  <a:pt x="69" y="143"/>
                  <a:pt x="67" y="141"/>
                </a:cubicBezTo>
                <a:cubicBezTo>
                  <a:pt x="65" y="140"/>
                  <a:pt x="63" y="139"/>
                  <a:pt x="62" y="137"/>
                </a:cubicBezTo>
                <a:cubicBezTo>
                  <a:pt x="66" y="138"/>
                  <a:pt x="70" y="139"/>
                  <a:pt x="74" y="139"/>
                </a:cubicBezTo>
                <a:cubicBezTo>
                  <a:pt x="78" y="139"/>
                  <a:pt x="81" y="138"/>
                  <a:pt x="86" y="137"/>
                </a:cubicBezTo>
                <a:cubicBezTo>
                  <a:pt x="83" y="141"/>
                  <a:pt x="79" y="143"/>
                  <a:pt x="74" y="143"/>
                </a:cubicBezTo>
                <a:close/>
                <a:moveTo>
                  <a:pt x="52" y="7"/>
                </a:moveTo>
                <a:cubicBezTo>
                  <a:pt x="52" y="7"/>
                  <a:pt x="70" y="21"/>
                  <a:pt x="70" y="15"/>
                </a:cubicBezTo>
                <a:cubicBezTo>
                  <a:pt x="70" y="8"/>
                  <a:pt x="70" y="0"/>
                  <a:pt x="70" y="0"/>
                </a:cubicBezTo>
                <a:cubicBezTo>
                  <a:pt x="74" y="0"/>
                  <a:pt x="74" y="0"/>
                  <a:pt x="74" y="0"/>
                </a:cubicBezTo>
                <a:cubicBezTo>
                  <a:pt x="74" y="14"/>
                  <a:pt x="74" y="14"/>
                  <a:pt x="74" y="14"/>
                </a:cubicBezTo>
                <a:cubicBezTo>
                  <a:pt x="80" y="8"/>
                  <a:pt x="80" y="8"/>
                  <a:pt x="80" y="8"/>
                </a:cubicBezTo>
                <a:cubicBezTo>
                  <a:pt x="80" y="13"/>
                  <a:pt x="80" y="13"/>
                  <a:pt x="80" y="13"/>
                </a:cubicBezTo>
                <a:cubicBezTo>
                  <a:pt x="90" y="11"/>
                  <a:pt x="90" y="11"/>
                  <a:pt x="90" y="11"/>
                </a:cubicBezTo>
                <a:cubicBezTo>
                  <a:pt x="90" y="11"/>
                  <a:pt x="79" y="21"/>
                  <a:pt x="75" y="21"/>
                </a:cubicBezTo>
                <a:cubicBezTo>
                  <a:pt x="75" y="21"/>
                  <a:pt x="73" y="23"/>
                  <a:pt x="65" y="20"/>
                </a:cubicBezTo>
                <a:cubicBezTo>
                  <a:pt x="57" y="17"/>
                  <a:pt x="52" y="7"/>
                  <a:pt x="52" y="7"/>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16" name="Freeform 22"/>
          <p:cNvSpPr>
            <a:spLocks noEditPoints="1"/>
          </p:cNvSpPr>
          <p:nvPr/>
        </p:nvSpPr>
        <p:spPr bwMode="auto">
          <a:xfrm>
            <a:off x="5218062" y="2050595"/>
            <a:ext cx="350435" cy="346452"/>
          </a:xfrm>
          <a:custGeom>
            <a:avLst/>
            <a:gdLst>
              <a:gd name="T0" fmla="*/ 113 w 113"/>
              <a:gd name="T1" fmla="*/ 67 h 112"/>
              <a:gd name="T2" fmla="*/ 56 w 113"/>
              <a:gd name="T3" fmla="*/ 112 h 112"/>
              <a:gd name="T4" fmla="*/ 18 w 113"/>
              <a:gd name="T5" fmla="*/ 97 h 112"/>
              <a:gd name="T6" fmla="*/ 42 w 113"/>
              <a:gd name="T7" fmla="*/ 104 h 112"/>
              <a:gd name="T8" fmla="*/ 44 w 113"/>
              <a:gd name="T9" fmla="*/ 105 h 112"/>
              <a:gd name="T10" fmla="*/ 45 w 113"/>
              <a:gd name="T11" fmla="*/ 103 h 112"/>
              <a:gd name="T12" fmla="*/ 76 w 113"/>
              <a:gd name="T13" fmla="*/ 89 h 112"/>
              <a:gd name="T14" fmla="*/ 79 w 113"/>
              <a:gd name="T15" fmla="*/ 89 h 112"/>
              <a:gd name="T16" fmla="*/ 79 w 113"/>
              <a:gd name="T17" fmla="*/ 86 h 112"/>
              <a:gd name="T18" fmla="*/ 87 w 113"/>
              <a:gd name="T19" fmla="*/ 68 h 112"/>
              <a:gd name="T20" fmla="*/ 113 w 113"/>
              <a:gd name="T21" fmla="*/ 67 h 112"/>
              <a:gd name="T22" fmla="*/ 81 w 113"/>
              <a:gd name="T23" fmla="*/ 6 h 112"/>
              <a:gd name="T24" fmla="*/ 77 w 113"/>
              <a:gd name="T25" fmla="*/ 18 h 112"/>
              <a:gd name="T26" fmla="*/ 92 w 113"/>
              <a:gd name="T27" fmla="*/ 39 h 112"/>
              <a:gd name="T28" fmla="*/ 90 w 113"/>
              <a:gd name="T29" fmla="*/ 43 h 112"/>
              <a:gd name="T30" fmla="*/ 76 w 113"/>
              <a:gd name="T31" fmla="*/ 43 h 112"/>
              <a:gd name="T32" fmla="*/ 63 w 113"/>
              <a:gd name="T33" fmla="*/ 56 h 112"/>
              <a:gd name="T34" fmla="*/ 59 w 113"/>
              <a:gd name="T35" fmla="*/ 67 h 112"/>
              <a:gd name="T36" fmla="*/ 59 w 113"/>
              <a:gd name="T37" fmla="*/ 56 h 112"/>
              <a:gd name="T38" fmla="*/ 55 w 113"/>
              <a:gd name="T39" fmla="*/ 44 h 112"/>
              <a:gd name="T40" fmla="*/ 40 w 113"/>
              <a:gd name="T41" fmla="*/ 45 h 112"/>
              <a:gd name="T42" fmla="*/ 37 w 113"/>
              <a:gd name="T43" fmla="*/ 46 h 112"/>
              <a:gd name="T44" fmla="*/ 36 w 113"/>
              <a:gd name="T45" fmla="*/ 44 h 112"/>
              <a:gd name="T46" fmla="*/ 21 w 113"/>
              <a:gd name="T47" fmla="*/ 21 h 112"/>
              <a:gd name="T48" fmla="*/ 14 w 113"/>
              <a:gd name="T49" fmla="*/ 19 h 112"/>
              <a:gd name="T50" fmla="*/ 4 w 113"/>
              <a:gd name="T51" fmla="*/ 35 h 112"/>
              <a:gd name="T52" fmla="*/ 0 w 113"/>
              <a:gd name="T53" fmla="*/ 56 h 112"/>
              <a:gd name="T54" fmla="*/ 14 w 113"/>
              <a:gd name="T55" fmla="*/ 92 h 112"/>
              <a:gd name="T56" fmla="*/ 42 w 113"/>
              <a:gd name="T57" fmla="*/ 99 h 112"/>
              <a:gd name="T58" fmla="*/ 73 w 113"/>
              <a:gd name="T59" fmla="*/ 84 h 112"/>
              <a:gd name="T60" fmla="*/ 83 w 113"/>
              <a:gd name="T61" fmla="*/ 66 h 112"/>
              <a:gd name="T62" fmla="*/ 111 w 113"/>
              <a:gd name="T63" fmla="*/ 64 h 112"/>
              <a:gd name="T64" fmla="*/ 112 w 113"/>
              <a:gd name="T65" fmla="*/ 56 h 112"/>
              <a:gd name="T66" fmla="*/ 81 w 113"/>
              <a:gd name="T67" fmla="*/ 6 h 112"/>
              <a:gd name="T68" fmla="*/ 51 w 113"/>
              <a:gd name="T69" fmla="*/ 23 h 112"/>
              <a:gd name="T70" fmla="*/ 52 w 113"/>
              <a:gd name="T71" fmla="*/ 23 h 112"/>
              <a:gd name="T72" fmla="*/ 59 w 113"/>
              <a:gd name="T73" fmla="*/ 22 h 112"/>
              <a:gd name="T74" fmla="*/ 55 w 113"/>
              <a:gd name="T75" fmla="*/ 10 h 112"/>
              <a:gd name="T76" fmla="*/ 59 w 113"/>
              <a:gd name="T77" fmla="*/ 2 h 112"/>
              <a:gd name="T78" fmla="*/ 56 w 113"/>
              <a:gd name="T79" fmla="*/ 2 h 112"/>
              <a:gd name="T80" fmla="*/ 39 w 113"/>
              <a:gd name="T81" fmla="*/ 4 h 112"/>
              <a:gd name="T82" fmla="*/ 51 w 113"/>
              <a:gd name="T83" fmla="*/ 23 h 112"/>
              <a:gd name="T84" fmla="*/ 23 w 113"/>
              <a:gd name="T85" fmla="*/ 17 h 112"/>
              <a:gd name="T86" fmla="*/ 40 w 113"/>
              <a:gd name="T87" fmla="*/ 40 h 112"/>
              <a:gd name="T88" fmla="*/ 57 w 113"/>
              <a:gd name="T89" fmla="*/ 40 h 112"/>
              <a:gd name="T90" fmla="*/ 63 w 113"/>
              <a:gd name="T91" fmla="*/ 49 h 112"/>
              <a:gd name="T92" fmla="*/ 74 w 113"/>
              <a:gd name="T93" fmla="*/ 39 h 112"/>
              <a:gd name="T94" fmla="*/ 83 w 113"/>
              <a:gd name="T95" fmla="*/ 37 h 112"/>
              <a:gd name="T96" fmla="*/ 72 w 113"/>
              <a:gd name="T97" fmla="*/ 18 h 112"/>
              <a:gd name="T98" fmla="*/ 77 w 113"/>
              <a:gd name="T99" fmla="*/ 4 h 112"/>
              <a:gd name="T100" fmla="*/ 63 w 113"/>
              <a:gd name="T101" fmla="*/ 0 h 112"/>
              <a:gd name="T102" fmla="*/ 58 w 113"/>
              <a:gd name="T103" fmla="*/ 8 h 112"/>
              <a:gd name="T104" fmla="*/ 66 w 113"/>
              <a:gd name="T105" fmla="*/ 23 h 112"/>
              <a:gd name="T106" fmla="*/ 76 w 113"/>
              <a:gd name="T107" fmla="*/ 31 h 112"/>
              <a:gd name="T108" fmla="*/ 64 w 113"/>
              <a:gd name="T109" fmla="*/ 25 h 112"/>
              <a:gd name="T110" fmla="*/ 53 w 113"/>
              <a:gd name="T111" fmla="*/ 23 h 112"/>
              <a:gd name="T112" fmla="*/ 51 w 113"/>
              <a:gd name="T113" fmla="*/ 25 h 112"/>
              <a:gd name="T114" fmla="*/ 50 w 113"/>
              <a:gd name="T115" fmla="*/ 29 h 112"/>
              <a:gd name="T116" fmla="*/ 49 w 113"/>
              <a:gd name="T117" fmla="*/ 24 h 112"/>
              <a:gd name="T118" fmla="*/ 38 w 113"/>
              <a:gd name="T119" fmla="*/ 4 h 112"/>
              <a:gd name="T120" fmla="*/ 37 w 113"/>
              <a:gd name="T121" fmla="*/ 3 h 112"/>
              <a:gd name="T122" fmla="*/ 18 w 113"/>
              <a:gd name="T123" fmla="*/ 15 h 112"/>
              <a:gd name="T124" fmla="*/ 23 w 113"/>
              <a:gd name="T125"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 h="112">
                <a:moveTo>
                  <a:pt x="113" y="67"/>
                </a:moveTo>
                <a:cubicBezTo>
                  <a:pt x="107" y="93"/>
                  <a:pt x="84" y="112"/>
                  <a:pt x="56" y="112"/>
                </a:cubicBezTo>
                <a:cubicBezTo>
                  <a:pt x="41" y="112"/>
                  <a:pt x="28" y="106"/>
                  <a:pt x="18" y="97"/>
                </a:cubicBezTo>
                <a:cubicBezTo>
                  <a:pt x="23" y="98"/>
                  <a:pt x="31" y="100"/>
                  <a:pt x="42" y="104"/>
                </a:cubicBezTo>
                <a:cubicBezTo>
                  <a:pt x="44" y="105"/>
                  <a:pt x="44" y="105"/>
                  <a:pt x="44" y="105"/>
                </a:cubicBezTo>
                <a:cubicBezTo>
                  <a:pt x="45" y="103"/>
                  <a:pt x="45" y="103"/>
                  <a:pt x="45" y="103"/>
                </a:cubicBezTo>
                <a:cubicBezTo>
                  <a:pt x="45" y="102"/>
                  <a:pt x="52" y="86"/>
                  <a:pt x="76" y="89"/>
                </a:cubicBezTo>
                <a:cubicBezTo>
                  <a:pt x="79" y="89"/>
                  <a:pt x="79" y="89"/>
                  <a:pt x="79" y="89"/>
                </a:cubicBezTo>
                <a:cubicBezTo>
                  <a:pt x="79" y="86"/>
                  <a:pt x="79" y="86"/>
                  <a:pt x="79" y="86"/>
                </a:cubicBezTo>
                <a:cubicBezTo>
                  <a:pt x="79" y="86"/>
                  <a:pt x="78" y="74"/>
                  <a:pt x="87" y="68"/>
                </a:cubicBezTo>
                <a:cubicBezTo>
                  <a:pt x="93" y="64"/>
                  <a:pt x="102" y="64"/>
                  <a:pt x="113" y="67"/>
                </a:cubicBezTo>
                <a:close/>
                <a:moveTo>
                  <a:pt x="81" y="6"/>
                </a:moveTo>
                <a:cubicBezTo>
                  <a:pt x="78" y="10"/>
                  <a:pt x="77" y="14"/>
                  <a:pt x="77" y="18"/>
                </a:cubicBezTo>
                <a:cubicBezTo>
                  <a:pt x="78" y="30"/>
                  <a:pt x="92" y="39"/>
                  <a:pt x="92" y="39"/>
                </a:cubicBezTo>
                <a:cubicBezTo>
                  <a:pt x="90" y="43"/>
                  <a:pt x="90" y="43"/>
                  <a:pt x="90" y="43"/>
                </a:cubicBezTo>
                <a:cubicBezTo>
                  <a:pt x="85" y="41"/>
                  <a:pt x="80" y="41"/>
                  <a:pt x="76" y="43"/>
                </a:cubicBezTo>
                <a:cubicBezTo>
                  <a:pt x="68" y="46"/>
                  <a:pt x="63" y="56"/>
                  <a:pt x="63" y="56"/>
                </a:cubicBezTo>
                <a:cubicBezTo>
                  <a:pt x="59" y="67"/>
                  <a:pt x="59" y="67"/>
                  <a:pt x="59" y="67"/>
                </a:cubicBezTo>
                <a:cubicBezTo>
                  <a:pt x="59" y="56"/>
                  <a:pt x="59" y="56"/>
                  <a:pt x="59" y="56"/>
                </a:cubicBezTo>
                <a:cubicBezTo>
                  <a:pt x="59" y="50"/>
                  <a:pt x="58" y="46"/>
                  <a:pt x="55" y="44"/>
                </a:cubicBezTo>
                <a:cubicBezTo>
                  <a:pt x="49" y="41"/>
                  <a:pt x="40" y="45"/>
                  <a:pt x="40" y="45"/>
                </a:cubicBezTo>
                <a:cubicBezTo>
                  <a:pt x="37" y="46"/>
                  <a:pt x="37" y="46"/>
                  <a:pt x="37" y="46"/>
                </a:cubicBezTo>
                <a:cubicBezTo>
                  <a:pt x="36" y="44"/>
                  <a:pt x="36" y="44"/>
                  <a:pt x="36" y="44"/>
                </a:cubicBezTo>
                <a:cubicBezTo>
                  <a:pt x="34" y="32"/>
                  <a:pt x="28" y="24"/>
                  <a:pt x="21" y="21"/>
                </a:cubicBezTo>
                <a:cubicBezTo>
                  <a:pt x="19" y="20"/>
                  <a:pt x="16" y="19"/>
                  <a:pt x="14" y="19"/>
                </a:cubicBezTo>
                <a:cubicBezTo>
                  <a:pt x="9" y="24"/>
                  <a:pt x="6" y="29"/>
                  <a:pt x="4" y="35"/>
                </a:cubicBezTo>
                <a:cubicBezTo>
                  <a:pt x="1" y="42"/>
                  <a:pt x="0" y="48"/>
                  <a:pt x="0" y="56"/>
                </a:cubicBezTo>
                <a:cubicBezTo>
                  <a:pt x="0" y="69"/>
                  <a:pt x="5" y="82"/>
                  <a:pt x="14" y="92"/>
                </a:cubicBezTo>
                <a:cubicBezTo>
                  <a:pt x="20" y="93"/>
                  <a:pt x="28" y="95"/>
                  <a:pt x="42" y="99"/>
                </a:cubicBezTo>
                <a:cubicBezTo>
                  <a:pt x="45" y="94"/>
                  <a:pt x="53" y="83"/>
                  <a:pt x="73" y="84"/>
                </a:cubicBezTo>
                <a:cubicBezTo>
                  <a:pt x="73" y="80"/>
                  <a:pt x="75" y="71"/>
                  <a:pt x="83" y="66"/>
                </a:cubicBezTo>
                <a:cubicBezTo>
                  <a:pt x="89" y="61"/>
                  <a:pt x="99" y="60"/>
                  <a:pt x="111" y="64"/>
                </a:cubicBezTo>
                <a:cubicBezTo>
                  <a:pt x="112" y="61"/>
                  <a:pt x="112" y="58"/>
                  <a:pt x="112" y="56"/>
                </a:cubicBezTo>
                <a:cubicBezTo>
                  <a:pt x="112" y="34"/>
                  <a:pt x="99" y="15"/>
                  <a:pt x="81" y="6"/>
                </a:cubicBezTo>
                <a:close/>
                <a:moveTo>
                  <a:pt x="51" y="23"/>
                </a:moveTo>
                <a:cubicBezTo>
                  <a:pt x="51" y="23"/>
                  <a:pt x="52" y="23"/>
                  <a:pt x="52" y="23"/>
                </a:cubicBezTo>
                <a:cubicBezTo>
                  <a:pt x="54" y="22"/>
                  <a:pt x="56" y="22"/>
                  <a:pt x="59" y="22"/>
                </a:cubicBezTo>
                <a:cubicBezTo>
                  <a:pt x="57" y="19"/>
                  <a:pt x="55" y="15"/>
                  <a:pt x="55" y="10"/>
                </a:cubicBezTo>
                <a:cubicBezTo>
                  <a:pt x="55" y="7"/>
                  <a:pt x="57" y="4"/>
                  <a:pt x="59" y="2"/>
                </a:cubicBezTo>
                <a:cubicBezTo>
                  <a:pt x="58" y="2"/>
                  <a:pt x="57" y="2"/>
                  <a:pt x="56" y="2"/>
                </a:cubicBezTo>
                <a:cubicBezTo>
                  <a:pt x="50" y="2"/>
                  <a:pt x="45" y="3"/>
                  <a:pt x="39" y="4"/>
                </a:cubicBezTo>
                <a:cubicBezTo>
                  <a:pt x="42" y="6"/>
                  <a:pt x="47" y="10"/>
                  <a:pt x="51" y="23"/>
                </a:cubicBezTo>
                <a:close/>
                <a:moveTo>
                  <a:pt x="23" y="17"/>
                </a:moveTo>
                <a:cubicBezTo>
                  <a:pt x="31" y="20"/>
                  <a:pt x="37" y="28"/>
                  <a:pt x="40" y="40"/>
                </a:cubicBezTo>
                <a:cubicBezTo>
                  <a:pt x="44" y="39"/>
                  <a:pt x="52" y="37"/>
                  <a:pt x="57" y="40"/>
                </a:cubicBezTo>
                <a:cubicBezTo>
                  <a:pt x="60" y="42"/>
                  <a:pt x="62" y="45"/>
                  <a:pt x="63" y="49"/>
                </a:cubicBezTo>
                <a:cubicBezTo>
                  <a:pt x="65" y="45"/>
                  <a:pt x="69" y="41"/>
                  <a:pt x="74" y="39"/>
                </a:cubicBezTo>
                <a:cubicBezTo>
                  <a:pt x="77" y="38"/>
                  <a:pt x="80" y="37"/>
                  <a:pt x="83" y="37"/>
                </a:cubicBezTo>
                <a:cubicBezTo>
                  <a:pt x="78" y="33"/>
                  <a:pt x="73" y="26"/>
                  <a:pt x="72" y="18"/>
                </a:cubicBezTo>
                <a:cubicBezTo>
                  <a:pt x="72" y="13"/>
                  <a:pt x="74" y="8"/>
                  <a:pt x="77" y="4"/>
                </a:cubicBezTo>
                <a:cubicBezTo>
                  <a:pt x="73" y="2"/>
                  <a:pt x="68" y="1"/>
                  <a:pt x="63" y="0"/>
                </a:cubicBezTo>
                <a:cubicBezTo>
                  <a:pt x="60" y="3"/>
                  <a:pt x="58" y="5"/>
                  <a:pt x="58" y="8"/>
                </a:cubicBezTo>
                <a:cubicBezTo>
                  <a:pt x="57" y="16"/>
                  <a:pt x="65" y="23"/>
                  <a:pt x="66" y="23"/>
                </a:cubicBezTo>
                <a:cubicBezTo>
                  <a:pt x="76" y="31"/>
                  <a:pt x="76" y="31"/>
                  <a:pt x="76" y="31"/>
                </a:cubicBezTo>
                <a:cubicBezTo>
                  <a:pt x="64" y="25"/>
                  <a:pt x="64" y="25"/>
                  <a:pt x="64" y="25"/>
                </a:cubicBezTo>
                <a:cubicBezTo>
                  <a:pt x="58" y="22"/>
                  <a:pt x="55" y="23"/>
                  <a:pt x="53" y="23"/>
                </a:cubicBezTo>
                <a:cubicBezTo>
                  <a:pt x="52" y="24"/>
                  <a:pt x="51" y="25"/>
                  <a:pt x="51" y="25"/>
                </a:cubicBezTo>
                <a:cubicBezTo>
                  <a:pt x="50" y="29"/>
                  <a:pt x="50" y="29"/>
                  <a:pt x="50" y="29"/>
                </a:cubicBezTo>
                <a:cubicBezTo>
                  <a:pt x="49" y="24"/>
                  <a:pt x="49" y="24"/>
                  <a:pt x="49" y="24"/>
                </a:cubicBezTo>
                <a:cubicBezTo>
                  <a:pt x="44" y="6"/>
                  <a:pt x="38" y="4"/>
                  <a:pt x="38" y="4"/>
                </a:cubicBezTo>
                <a:cubicBezTo>
                  <a:pt x="37" y="3"/>
                  <a:pt x="37" y="3"/>
                  <a:pt x="37" y="3"/>
                </a:cubicBezTo>
                <a:cubicBezTo>
                  <a:pt x="30" y="6"/>
                  <a:pt x="23" y="10"/>
                  <a:pt x="18" y="15"/>
                </a:cubicBezTo>
                <a:cubicBezTo>
                  <a:pt x="19" y="15"/>
                  <a:pt x="21" y="16"/>
                  <a:pt x="23" y="17"/>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17"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 name="TextBox 28"/>
          <p:cNvSpPr txBox="1"/>
          <p:nvPr/>
        </p:nvSpPr>
        <p:spPr>
          <a:xfrm>
            <a:off x="5765833" y="2786789"/>
            <a:ext cx="2563781" cy="468630"/>
          </a:xfrm>
          <a:prstGeom prst="rect">
            <a:avLst/>
          </a:prstGeom>
          <a:noFill/>
        </p:spPr>
        <p:txBody>
          <a:bodyPr wrap="square" lIns="68580" tIns="34290" rIns="68580" bIns="34290" rtlCol="0">
            <a:spAutoFit/>
          </a:bodyPr>
          <a:p>
            <a:pPr lvl="0">
              <a:lnSpc>
                <a:spcPct val="13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社区</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 name="TextBox 28"/>
          <p:cNvSpPr txBox="1"/>
          <p:nvPr/>
        </p:nvSpPr>
        <p:spPr>
          <a:xfrm>
            <a:off x="5765833" y="1956844"/>
            <a:ext cx="2563781" cy="468630"/>
          </a:xfrm>
          <a:prstGeom prst="rect">
            <a:avLst/>
          </a:prstGeom>
          <a:noFill/>
        </p:spPr>
        <p:txBody>
          <a:bodyPr wrap="square" lIns="68580" tIns="34290" rIns="68580" bIns="34290" rtlCol="0">
            <a:spAutoFit/>
          </a:bodyPr>
          <a:lstStyle/>
          <a:p>
            <a:pPr lvl="0">
              <a:lnSpc>
                <a:spcPct val="13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探索</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椭圆 5"/>
          <p:cNvSpPr/>
          <p:nvPr/>
        </p:nvSpPr>
        <p:spPr>
          <a:xfrm>
            <a:off x="4873182" y="3462020"/>
            <a:ext cx="534177" cy="534107"/>
          </a:xfrm>
          <a:prstGeom prst="ellipse">
            <a:avLst/>
          </a:prstGeom>
          <a:solidFill>
            <a:srgbClr val="00B0F0"/>
          </a:solidFill>
          <a:ln w="57150" cap="flat" cmpd="sng" algn="ctr">
            <a:noFill/>
            <a:prstDash val="solid"/>
          </a:ln>
          <a:effectLst/>
        </p:spPr>
        <p:txBody>
          <a:bodyPr lIns="68580" tIns="34290" rIns="68580" bIns="34290" rtlCol="0" anchor="ctr"/>
          <a:p>
            <a:pPr algn="ctr">
              <a:defRPr/>
            </a:pPr>
            <a:endParaRPr lang="en-US" sz="2700" kern="0" dirty="0">
              <a:solidFill>
                <a:sysClr val="window" lastClr="FFFFFF"/>
              </a:solidFill>
              <a:latin typeface="Avant GardeBook" pitchFamily="50" charset="0"/>
            </a:endParaRPr>
          </a:p>
        </p:txBody>
      </p:sp>
      <p:sp>
        <p:nvSpPr>
          <p:cNvPr id="5" name="Freeform 6"/>
          <p:cNvSpPr>
            <a:spLocks noEditPoints="1"/>
          </p:cNvSpPr>
          <p:nvPr/>
        </p:nvSpPr>
        <p:spPr bwMode="auto">
          <a:xfrm>
            <a:off x="4984750" y="3571875"/>
            <a:ext cx="352425" cy="314960"/>
          </a:xfrm>
          <a:custGeom>
            <a:avLst/>
            <a:gdLst>
              <a:gd name="T0" fmla="*/ 1211 w 2560"/>
              <a:gd name="T1" fmla="*/ 1740 h 2055"/>
              <a:gd name="T2" fmla="*/ 0 w 2560"/>
              <a:gd name="T3" fmla="*/ 1368 h 2055"/>
              <a:gd name="T4" fmla="*/ 1211 w 2560"/>
              <a:gd name="T5" fmla="*/ 1740 h 2055"/>
              <a:gd name="T6" fmla="*/ 535 w 2560"/>
              <a:gd name="T7" fmla="*/ 747 h 2055"/>
              <a:gd name="T8" fmla="*/ 1210 w 2560"/>
              <a:gd name="T9" fmla="*/ 1305 h 2055"/>
              <a:gd name="T10" fmla="*/ 535 w 2560"/>
              <a:gd name="T11" fmla="*/ 747 h 2055"/>
              <a:gd name="T12" fmla="*/ 1291 w 2560"/>
              <a:gd name="T13" fmla="*/ 1305 h 2055"/>
              <a:gd name="T14" fmla="*/ 1966 w 2560"/>
              <a:gd name="T15" fmla="*/ 747 h 2055"/>
              <a:gd name="T16" fmla="*/ 1291 w 2560"/>
              <a:gd name="T17" fmla="*/ 1305 h 2055"/>
              <a:gd name="T18" fmla="*/ 1350 w 2560"/>
              <a:gd name="T19" fmla="*/ 1740 h 2055"/>
              <a:gd name="T20" fmla="*/ 2560 w 2560"/>
              <a:gd name="T21" fmla="*/ 1368 h 2055"/>
              <a:gd name="T22" fmla="*/ 1350 w 2560"/>
              <a:gd name="T23" fmla="*/ 1740 h 2055"/>
              <a:gd name="T24" fmla="*/ 1236 w 2560"/>
              <a:gd name="T25" fmla="*/ 0 h 2055"/>
              <a:gd name="T26" fmla="*/ 1229 w 2560"/>
              <a:gd name="T27" fmla="*/ 899 h 2055"/>
              <a:gd name="T28" fmla="*/ 1236 w 2560"/>
              <a:gd name="T29" fmla="*/ 0 h 2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60" h="2055">
                <a:moveTo>
                  <a:pt x="1211" y="1740"/>
                </a:moveTo>
                <a:cubicBezTo>
                  <a:pt x="420" y="2055"/>
                  <a:pt x="0" y="1368"/>
                  <a:pt x="0" y="1368"/>
                </a:cubicBezTo>
                <a:cubicBezTo>
                  <a:pt x="820" y="1149"/>
                  <a:pt x="1211" y="1740"/>
                  <a:pt x="1211" y="1740"/>
                </a:cubicBezTo>
                <a:close/>
                <a:moveTo>
                  <a:pt x="535" y="747"/>
                </a:moveTo>
                <a:cubicBezTo>
                  <a:pt x="535" y="747"/>
                  <a:pt x="615" y="1299"/>
                  <a:pt x="1210" y="1305"/>
                </a:cubicBezTo>
                <a:cubicBezTo>
                  <a:pt x="1210" y="1305"/>
                  <a:pt x="1122" y="822"/>
                  <a:pt x="535" y="747"/>
                </a:cubicBezTo>
                <a:close/>
                <a:moveTo>
                  <a:pt x="1291" y="1305"/>
                </a:moveTo>
                <a:cubicBezTo>
                  <a:pt x="1886" y="1299"/>
                  <a:pt x="1966" y="747"/>
                  <a:pt x="1966" y="747"/>
                </a:cubicBezTo>
                <a:cubicBezTo>
                  <a:pt x="1379" y="822"/>
                  <a:pt x="1291" y="1305"/>
                  <a:pt x="1291" y="1305"/>
                </a:cubicBezTo>
                <a:close/>
                <a:moveTo>
                  <a:pt x="1350" y="1740"/>
                </a:moveTo>
                <a:cubicBezTo>
                  <a:pt x="2140" y="2055"/>
                  <a:pt x="2560" y="1368"/>
                  <a:pt x="2560" y="1368"/>
                </a:cubicBezTo>
                <a:cubicBezTo>
                  <a:pt x="1740" y="1149"/>
                  <a:pt x="1350" y="1740"/>
                  <a:pt x="1350" y="1740"/>
                </a:cubicBezTo>
                <a:close/>
                <a:moveTo>
                  <a:pt x="1236" y="0"/>
                </a:moveTo>
                <a:cubicBezTo>
                  <a:pt x="924" y="663"/>
                  <a:pt x="1229" y="899"/>
                  <a:pt x="1229" y="899"/>
                </a:cubicBezTo>
                <a:cubicBezTo>
                  <a:pt x="1580" y="587"/>
                  <a:pt x="1236" y="0"/>
                  <a:pt x="1236" y="0"/>
                </a:cubicBezTo>
                <a:close/>
              </a:path>
            </a:pathLst>
          </a:custGeom>
          <a:solidFill>
            <a:schemeClr val="bg1"/>
          </a:solidFill>
          <a:ln>
            <a:noFill/>
          </a:ln>
        </p:spPr>
        <p:txBody>
          <a:bodyPr vert="horz" wrap="square" lIns="68580" tIns="34290" rIns="68580" bIns="34290" numCol="1" anchor="t" anchorCtr="0" compatLnSpc="1"/>
          <a:p>
            <a:endParaRPr lang="zh-CN" altLang="en-US"/>
          </a:p>
        </p:txBody>
      </p:sp>
      <p:sp>
        <p:nvSpPr>
          <p:cNvPr id="7" name="TextBox 28"/>
          <p:cNvSpPr txBox="1"/>
          <p:nvPr/>
        </p:nvSpPr>
        <p:spPr>
          <a:xfrm>
            <a:off x="5478813" y="3527199"/>
            <a:ext cx="2563781" cy="468630"/>
          </a:xfrm>
          <a:prstGeom prst="rect">
            <a:avLst/>
          </a:prstGeom>
          <a:noFill/>
        </p:spPr>
        <p:txBody>
          <a:bodyPr wrap="square" lIns="68580" tIns="34290" rIns="68580" bIns="34290" rtlCol="0">
            <a:spAutoFit/>
          </a:bodyPr>
          <a:p>
            <a:pPr lvl="0">
              <a:lnSpc>
                <a:spcPct val="130000"/>
              </a:lnSpc>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我</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 name="TextBox 43"/>
          <p:cNvSpPr txBox="1"/>
          <p:nvPr/>
        </p:nvSpPr>
        <p:spPr>
          <a:xfrm>
            <a:off x="513401" y="281289"/>
            <a:ext cx="1203960" cy="283845"/>
          </a:xfrm>
          <a:prstGeom prst="rect">
            <a:avLst/>
          </a:prstGeom>
          <a:noFill/>
        </p:spPr>
        <p:txBody>
          <a:bodyPr wrap="none" lIns="68580" tIns="34290" rIns="68580" bIns="34290" rtlCol="0">
            <a:spAutoFit/>
          </a:bodyPr>
          <a:p>
            <a:pPr lvl="0"/>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产品内容策划</a:t>
            </a:r>
            <a:endParaRPr lang="en-US" altLang="zh-CN" dirty="0">
              <a:solidFill>
                <a:prstClr val="black">
                  <a:lumMod val="50000"/>
                  <a:lumOff val="50000"/>
                </a:prstClr>
              </a:solidFill>
              <a:latin typeface="微软雅黑" panose="020B0503020204020204" pitchFamily="34" charset="-122"/>
              <a:ea typeface="微软雅黑" panose="020B0503020204020204" pitchFamily="34" charset="-122"/>
            </a:endParaRPr>
          </a:p>
        </p:txBody>
      </p:sp>
      <p:pic>
        <p:nvPicPr>
          <p:cNvPr id="2" name="图片 1" descr="diet"/>
          <p:cNvPicPr>
            <a:picLocks noChangeAspect="1"/>
          </p:cNvPicPr>
          <p:nvPr/>
        </p:nvPicPr>
        <p:blipFill>
          <a:blip r:embed="rId1"/>
          <a:stretch>
            <a:fillRect/>
          </a:stretch>
        </p:blipFill>
        <p:spPr>
          <a:xfrm>
            <a:off x="2328545" y="26670"/>
            <a:ext cx="4568190" cy="5095875"/>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 name="TextBox 43"/>
          <p:cNvSpPr txBox="1"/>
          <p:nvPr/>
        </p:nvSpPr>
        <p:spPr>
          <a:xfrm>
            <a:off x="513401" y="281289"/>
            <a:ext cx="1203960" cy="283845"/>
          </a:xfrm>
          <a:prstGeom prst="rect">
            <a:avLst/>
          </a:prstGeom>
          <a:noFill/>
        </p:spPr>
        <p:txBody>
          <a:bodyPr wrap="none" lIns="68580" tIns="34290" rIns="68580" bIns="34290" rtlCol="0">
            <a:spAutoFit/>
          </a:bodyPr>
          <a:p>
            <a:pPr lvl="0"/>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产品内容策划</a:t>
            </a:r>
            <a:endParaRPr lang="en-US" altLang="zh-CN" dirty="0">
              <a:solidFill>
                <a:prstClr val="black">
                  <a:lumMod val="50000"/>
                  <a:lumOff val="50000"/>
                </a:prstClr>
              </a:solidFill>
              <a:latin typeface="微软雅黑" panose="020B0503020204020204" pitchFamily="34" charset="-122"/>
              <a:ea typeface="微软雅黑" panose="020B0503020204020204" pitchFamily="34" charset="-122"/>
            </a:endParaRPr>
          </a:p>
        </p:txBody>
      </p:sp>
      <p:pic>
        <p:nvPicPr>
          <p:cNvPr id="2" name="图片 1" descr="C:\Users\84121\Desktop\diet主页.jpgdiet主页"/>
          <p:cNvPicPr>
            <a:picLocks noChangeAspect="1"/>
          </p:cNvPicPr>
          <p:nvPr/>
        </p:nvPicPr>
        <p:blipFill>
          <a:blip r:embed="rId1"/>
          <a:srcRect/>
          <a:stretch>
            <a:fillRect/>
          </a:stretch>
        </p:blipFill>
        <p:spPr>
          <a:xfrm>
            <a:off x="2328545" y="1301433"/>
            <a:ext cx="4568190" cy="2546350"/>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 name="TextBox 43"/>
          <p:cNvSpPr txBox="1"/>
          <p:nvPr/>
        </p:nvSpPr>
        <p:spPr>
          <a:xfrm>
            <a:off x="513401" y="281289"/>
            <a:ext cx="1203960" cy="283845"/>
          </a:xfrm>
          <a:prstGeom prst="rect">
            <a:avLst/>
          </a:prstGeom>
          <a:noFill/>
        </p:spPr>
        <p:txBody>
          <a:bodyPr wrap="none" lIns="68580" tIns="34290" rIns="68580" bIns="34290" rtlCol="0">
            <a:spAutoFit/>
          </a:bodyPr>
          <a:p>
            <a:pPr lvl="0"/>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产品内容策划</a:t>
            </a:r>
            <a:endParaRPr lang="en-US" altLang="zh-CN" dirty="0">
              <a:solidFill>
                <a:prstClr val="black">
                  <a:lumMod val="50000"/>
                  <a:lumOff val="50000"/>
                </a:prstClr>
              </a:solidFill>
              <a:latin typeface="微软雅黑" panose="020B0503020204020204" pitchFamily="34" charset="-122"/>
              <a:ea typeface="微软雅黑" panose="020B0503020204020204" pitchFamily="34" charset="-122"/>
            </a:endParaRPr>
          </a:p>
        </p:txBody>
      </p:sp>
      <p:pic>
        <p:nvPicPr>
          <p:cNvPr id="2" name="图片 1" descr="C:\Users\84121\Desktop\diet探索.jpgdiet探索"/>
          <p:cNvPicPr>
            <a:picLocks noChangeAspect="1"/>
          </p:cNvPicPr>
          <p:nvPr/>
        </p:nvPicPr>
        <p:blipFill>
          <a:blip r:embed="rId1"/>
          <a:srcRect/>
          <a:stretch>
            <a:fillRect/>
          </a:stretch>
        </p:blipFill>
        <p:spPr>
          <a:xfrm>
            <a:off x="2148205" y="29210"/>
            <a:ext cx="6369685" cy="5053330"/>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 name="TextBox 43"/>
          <p:cNvSpPr txBox="1"/>
          <p:nvPr/>
        </p:nvSpPr>
        <p:spPr>
          <a:xfrm>
            <a:off x="513401" y="281289"/>
            <a:ext cx="1203960" cy="283845"/>
          </a:xfrm>
          <a:prstGeom prst="rect">
            <a:avLst/>
          </a:prstGeom>
          <a:noFill/>
        </p:spPr>
        <p:txBody>
          <a:bodyPr wrap="none" lIns="68580" tIns="34290" rIns="68580" bIns="34290" rtlCol="0">
            <a:spAutoFit/>
          </a:bodyPr>
          <a:p>
            <a:pPr lvl="0"/>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产品内容策划</a:t>
            </a:r>
            <a:endParaRPr lang="en-US" altLang="zh-CN" dirty="0">
              <a:solidFill>
                <a:prstClr val="black">
                  <a:lumMod val="50000"/>
                  <a:lumOff val="50000"/>
                </a:prstClr>
              </a:solidFill>
              <a:latin typeface="微软雅黑" panose="020B0503020204020204" pitchFamily="34" charset="-122"/>
              <a:ea typeface="微软雅黑" panose="020B0503020204020204" pitchFamily="34" charset="-122"/>
            </a:endParaRPr>
          </a:p>
        </p:txBody>
      </p:sp>
      <p:pic>
        <p:nvPicPr>
          <p:cNvPr id="2" name="图片 1" descr="C:\Users\84121\Desktop\diet社区.jpgdiet社区"/>
          <p:cNvPicPr>
            <a:picLocks noChangeAspect="1"/>
          </p:cNvPicPr>
          <p:nvPr/>
        </p:nvPicPr>
        <p:blipFill>
          <a:blip r:embed="rId1"/>
          <a:srcRect/>
          <a:stretch>
            <a:fillRect/>
          </a:stretch>
        </p:blipFill>
        <p:spPr>
          <a:xfrm>
            <a:off x="2328545" y="924243"/>
            <a:ext cx="4568190" cy="3300730"/>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 name="TextBox 43"/>
          <p:cNvSpPr txBox="1"/>
          <p:nvPr/>
        </p:nvSpPr>
        <p:spPr>
          <a:xfrm>
            <a:off x="513401" y="281289"/>
            <a:ext cx="1203960" cy="283845"/>
          </a:xfrm>
          <a:prstGeom prst="rect">
            <a:avLst/>
          </a:prstGeom>
          <a:noFill/>
        </p:spPr>
        <p:txBody>
          <a:bodyPr wrap="none" lIns="68580" tIns="34290" rIns="68580" bIns="34290" rtlCol="0">
            <a:spAutoFit/>
          </a:bodyPr>
          <a:p>
            <a:pPr lvl="0"/>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产品内容策划</a:t>
            </a:r>
            <a:endParaRPr lang="en-US" altLang="zh-CN" dirty="0">
              <a:solidFill>
                <a:prstClr val="black">
                  <a:lumMod val="50000"/>
                  <a:lumOff val="50000"/>
                </a:prstClr>
              </a:solidFill>
              <a:latin typeface="微软雅黑" panose="020B0503020204020204" pitchFamily="34" charset="-122"/>
              <a:ea typeface="微软雅黑" panose="020B0503020204020204" pitchFamily="34" charset="-122"/>
            </a:endParaRPr>
          </a:p>
        </p:txBody>
      </p:sp>
      <p:pic>
        <p:nvPicPr>
          <p:cNvPr id="2" name="图片 1" descr="C:\Users\84121\Desktop\diet我.jpgdiet我"/>
          <p:cNvPicPr>
            <a:picLocks noChangeAspect="1"/>
          </p:cNvPicPr>
          <p:nvPr/>
        </p:nvPicPr>
        <p:blipFill>
          <a:blip r:embed="rId1"/>
          <a:srcRect/>
          <a:stretch>
            <a:fillRect/>
          </a:stretch>
        </p:blipFill>
        <p:spPr>
          <a:xfrm>
            <a:off x="1520190" y="676910"/>
            <a:ext cx="7077710" cy="4048760"/>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flipV="1">
            <a:off x="-16510" y="2725420"/>
            <a:ext cx="9144000" cy="1339850"/>
          </a:xfrm>
          <a:prstGeom prst="rect">
            <a:avLst/>
          </a:prstGeom>
          <a:gradFill>
            <a:gsLst>
              <a:gs pos="100000">
                <a:srgbClr val="68A672"/>
              </a:gs>
              <a:gs pos="20000">
                <a:srgbClr val="6FC07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8" name="椭圆 7"/>
          <p:cNvSpPr/>
          <p:nvPr/>
        </p:nvSpPr>
        <p:spPr>
          <a:xfrm>
            <a:off x="1890222" y="2031690"/>
            <a:ext cx="1025847" cy="1026114"/>
          </a:xfrm>
          <a:prstGeom prst="ellipse">
            <a:avLst/>
          </a:prstGeom>
          <a:solidFill>
            <a:srgbClr val="3E5F4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11" name="标题 4"/>
          <p:cNvSpPr txBox="1"/>
          <p:nvPr/>
        </p:nvSpPr>
        <p:spPr>
          <a:xfrm>
            <a:off x="1830070" y="3328035"/>
            <a:ext cx="1279525" cy="354965"/>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200" b="1" dirty="0" smtClean="0">
                <a:solidFill>
                  <a:schemeClr val="bg1"/>
                </a:solidFill>
                <a:latin typeface="微软雅黑" panose="020B0503020204020204" pitchFamily="34" charset="-122"/>
                <a:ea typeface="微软雅黑" panose="020B0503020204020204" pitchFamily="34" charset="-122"/>
                <a:sym typeface="+mn-ea"/>
              </a:rPr>
              <a:t>产品定位及目标</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1878239" y="3628941"/>
            <a:ext cx="1152000" cy="0"/>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3384542" y="2031690"/>
            <a:ext cx="1025847" cy="1026114"/>
          </a:xfrm>
          <a:prstGeom prst="ellipse">
            <a:avLst/>
          </a:prstGeom>
          <a:solidFill>
            <a:srgbClr val="3E5F4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16" name="标题 4"/>
          <p:cNvSpPr txBox="1"/>
          <p:nvPr/>
        </p:nvSpPr>
        <p:spPr>
          <a:xfrm>
            <a:off x="3330550" y="3327834"/>
            <a:ext cx="1133831" cy="35511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200" b="1" dirty="0" smtClean="0">
                <a:solidFill>
                  <a:schemeClr val="bg1"/>
                </a:solidFill>
                <a:latin typeface="微软雅黑" panose="020B0503020204020204" pitchFamily="34" charset="-122"/>
                <a:ea typeface="微软雅黑" panose="020B0503020204020204" pitchFamily="34" charset="-122"/>
                <a:sym typeface="+mn-ea"/>
              </a:rPr>
              <a:t>产品内容策划</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3444315" y="3628941"/>
            <a:ext cx="912083" cy="0"/>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4842634" y="2031690"/>
            <a:ext cx="1025847" cy="1026114"/>
          </a:xfrm>
          <a:prstGeom prst="ellipse">
            <a:avLst/>
          </a:prstGeom>
          <a:solidFill>
            <a:srgbClr val="3E5F4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21" name="标题 4"/>
          <p:cNvSpPr txBox="1"/>
          <p:nvPr/>
        </p:nvSpPr>
        <p:spPr>
          <a:xfrm>
            <a:off x="4788642" y="3327834"/>
            <a:ext cx="1133831" cy="35511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200" b="1" dirty="0" smtClean="0">
                <a:solidFill>
                  <a:schemeClr val="bg1"/>
                </a:solidFill>
                <a:latin typeface="微软雅黑" panose="020B0503020204020204" pitchFamily="34" charset="-122"/>
                <a:ea typeface="微软雅黑" panose="020B0503020204020204" pitchFamily="34" charset="-122"/>
                <a:sym typeface="+mn-ea"/>
              </a:rPr>
              <a:t>技术解决方案</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4902407" y="3628941"/>
            <a:ext cx="912083" cy="0"/>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372481" y="2031690"/>
            <a:ext cx="1025847" cy="1026114"/>
          </a:xfrm>
          <a:prstGeom prst="ellipse">
            <a:avLst/>
          </a:prstGeom>
          <a:solidFill>
            <a:srgbClr val="3E5F4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26" name="标题 4"/>
          <p:cNvSpPr txBox="1"/>
          <p:nvPr/>
        </p:nvSpPr>
        <p:spPr>
          <a:xfrm>
            <a:off x="6318489" y="3327834"/>
            <a:ext cx="1133831" cy="35511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200" b="1" dirty="0" smtClean="0">
                <a:solidFill>
                  <a:schemeClr val="bg1"/>
                </a:solidFill>
                <a:latin typeface="微软雅黑" panose="020B0503020204020204" pitchFamily="34" charset="-122"/>
                <a:ea typeface="微软雅黑" panose="020B0503020204020204" pitchFamily="34" charset="-122"/>
              </a:rPr>
              <a:t>推广方案 </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10" name="KSO_Shape"/>
          <p:cNvSpPr/>
          <p:nvPr/>
        </p:nvSpPr>
        <p:spPr bwMode="auto">
          <a:xfrm>
            <a:off x="6665933" y="2420058"/>
            <a:ext cx="444434" cy="30525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lIns="68562" tIns="34281" rIns="68562" bIns="34281" anchor="ctr">
            <a:scene3d>
              <a:camera prst="orthographicFront"/>
              <a:lightRig rig="threePt" dir="t"/>
            </a:scene3d>
            <a:sp3d contourW="12700">
              <a:contourClr>
                <a:srgbClr val="FFFFFF"/>
              </a:contourClr>
            </a:sp3d>
          </a:bodyPr>
          <a:lstStyle/>
          <a:p>
            <a:pPr algn="ctr">
              <a:defRPr/>
            </a:pPr>
            <a:endParaRPr lang="zh-CN" altLang="en-US">
              <a:solidFill>
                <a:srgbClr val="65D7FF"/>
              </a:solidFill>
              <a:ea typeface="宋体" panose="02010600030101010101" pitchFamily="2" charset="-122"/>
            </a:endParaRPr>
          </a:p>
        </p:txBody>
      </p:sp>
      <p:cxnSp>
        <p:nvCxnSpPr>
          <p:cNvPr id="27" name="直接连接符 26"/>
          <p:cNvCxnSpPr/>
          <p:nvPr/>
        </p:nvCxnSpPr>
        <p:spPr>
          <a:xfrm>
            <a:off x="6432253" y="3628941"/>
            <a:ext cx="912083" cy="0"/>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KSO_Shape"/>
          <p:cNvSpPr/>
          <p:nvPr/>
        </p:nvSpPr>
        <p:spPr bwMode="auto">
          <a:xfrm>
            <a:off x="2199783" y="2419755"/>
            <a:ext cx="407056" cy="30525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lIns="68562" tIns="34281" rIns="68562" bIns="34281" anchor="ctr">
            <a:scene3d>
              <a:camera prst="orthographicFront"/>
              <a:lightRig rig="threePt" dir="t"/>
            </a:scene3d>
            <a:sp3d contourW="12700">
              <a:contourClr>
                <a:srgbClr val="FFFFFF"/>
              </a:contourClr>
            </a:sp3d>
          </a:bodyPr>
          <a:lstStyle/>
          <a:p>
            <a:pPr algn="ctr">
              <a:defRPr/>
            </a:pPr>
            <a:endParaRPr lang="zh-CN" altLang="en-US">
              <a:solidFill>
                <a:srgbClr val="65D7FF"/>
              </a:solidFill>
              <a:ea typeface="宋体" panose="02010600030101010101" pitchFamily="2" charset="-122"/>
            </a:endParaRPr>
          </a:p>
        </p:txBody>
      </p:sp>
      <p:sp>
        <p:nvSpPr>
          <p:cNvPr id="35" name="KSO_Shape"/>
          <p:cNvSpPr/>
          <p:nvPr/>
        </p:nvSpPr>
        <p:spPr bwMode="auto">
          <a:xfrm>
            <a:off x="3689231" y="2358329"/>
            <a:ext cx="415902" cy="353608"/>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lIns="68562" tIns="34281" rIns="68562" bIns="34281"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7" name="等腰三角形 36"/>
          <p:cNvSpPr/>
          <p:nvPr/>
        </p:nvSpPr>
        <p:spPr>
          <a:xfrm flipV="1">
            <a:off x="4244786" y="-1472"/>
            <a:ext cx="621302" cy="30497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bg1"/>
              </a:solidFill>
            </a:endParaRPr>
          </a:p>
        </p:txBody>
      </p:sp>
      <p:grpSp>
        <p:nvGrpSpPr>
          <p:cNvPr id="38" name="组合 37"/>
          <p:cNvGrpSpPr/>
          <p:nvPr/>
        </p:nvGrpSpPr>
        <p:grpSpPr>
          <a:xfrm>
            <a:off x="4140064" y="422425"/>
            <a:ext cx="830744" cy="830960"/>
            <a:chOff x="5444050" y="508274"/>
            <a:chExt cx="1303901" cy="1303901"/>
          </a:xfrm>
          <a:solidFill>
            <a:srgbClr val="68A672"/>
          </a:solidFill>
        </p:grpSpPr>
        <p:sp>
          <p:nvSpPr>
            <p:cNvPr id="39" name="椭圆 38"/>
            <p:cNvSpPr/>
            <p:nvPr/>
          </p:nvSpPr>
          <p:spPr>
            <a:xfrm>
              <a:off x="5444050" y="508274"/>
              <a:ext cx="1303901" cy="13039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 name="文本框 7"/>
            <p:cNvSpPr txBox="1"/>
            <p:nvPr/>
          </p:nvSpPr>
          <p:spPr>
            <a:xfrm>
              <a:off x="5608415" y="683179"/>
              <a:ext cx="975171" cy="954090"/>
            </a:xfrm>
            <a:prstGeom prst="rect">
              <a:avLst/>
            </a:prstGeom>
            <a:noFill/>
          </p:spPr>
          <p:txBody>
            <a:bodyPr wrap="none" rtlCol="0">
              <a:prstTxWarp prst="textCircle">
                <a:avLst/>
              </a:prstTxWarp>
              <a:spAutoFit/>
            </a:bodyPr>
            <a:lstStyle/>
            <a:p>
              <a:endParaRPr lang="zh-CN" altLang="en-US" sz="1200" spc="225" dirty="0">
                <a:solidFill>
                  <a:schemeClr val="bg1"/>
                </a:solidFill>
              </a:endParaRPr>
            </a:p>
          </p:txBody>
        </p:sp>
        <p:sp>
          <p:nvSpPr>
            <p:cNvPr id="41" name="文本框 8"/>
            <p:cNvSpPr txBox="1"/>
            <p:nvPr/>
          </p:nvSpPr>
          <p:spPr>
            <a:xfrm>
              <a:off x="5689413" y="830121"/>
              <a:ext cx="813176" cy="458801"/>
            </a:xfrm>
            <a:prstGeom prst="rect">
              <a:avLst/>
            </a:prstGeom>
            <a:grpFill/>
          </p:spPr>
          <p:txBody>
            <a:bodyPr wrap="non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目录</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42" name="矩形 41"/>
          <p:cNvSpPr/>
          <p:nvPr/>
        </p:nvSpPr>
        <p:spPr>
          <a:xfrm>
            <a:off x="4149800" y="897565"/>
            <a:ext cx="821008" cy="207749"/>
          </a:xfrm>
          <a:prstGeom prst="rect">
            <a:avLst/>
          </a:prstGeom>
        </p:spPr>
        <p:txBody>
          <a:bodyPr wrap="square" lIns="68562" tIns="34281" rIns="68562" bIns="34281">
            <a:spAutoFit/>
          </a:bodyPr>
          <a:lstStyle/>
          <a:p>
            <a:pPr algn="ctr"/>
            <a:r>
              <a:rPr lang="en-US" altLang="zh-CN" sz="900" b="1" dirty="0">
                <a:solidFill>
                  <a:schemeClr val="bg1"/>
                </a:solidFill>
                <a:latin typeface="微软雅黑" panose="020B0503020204020204" pitchFamily="34" charset="-122"/>
                <a:ea typeface="微软雅黑" panose="020B0503020204020204" pitchFamily="34" charset="-122"/>
              </a:rPr>
              <a:t>CONTENTS</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30"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 name="椭圆 1"/>
          <p:cNvSpPr/>
          <p:nvPr/>
        </p:nvSpPr>
        <p:spPr>
          <a:xfrm>
            <a:off x="403052" y="2031690"/>
            <a:ext cx="1025847" cy="1026114"/>
          </a:xfrm>
          <a:prstGeom prst="ellipse">
            <a:avLst/>
          </a:prstGeom>
          <a:solidFill>
            <a:srgbClr val="3E5F4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4" name="标题 4"/>
          <p:cNvSpPr txBox="1"/>
          <p:nvPr/>
        </p:nvSpPr>
        <p:spPr>
          <a:xfrm>
            <a:off x="339090" y="3328035"/>
            <a:ext cx="1275080" cy="354965"/>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200" b="1" dirty="0" smtClean="0">
                <a:solidFill>
                  <a:schemeClr val="bg1"/>
                </a:solidFill>
                <a:latin typeface="微软雅黑" panose="020B0503020204020204" pitchFamily="34" charset="-122"/>
                <a:ea typeface="微软雅黑" panose="020B0503020204020204" pitchFamily="34" charset="-122"/>
              </a:rPr>
              <a:t>项目实施可行性</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391069" y="3628941"/>
            <a:ext cx="1116000" cy="0"/>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Freeform 21"/>
          <p:cNvSpPr>
            <a:spLocks noEditPoints="1"/>
          </p:cNvSpPr>
          <p:nvPr/>
        </p:nvSpPr>
        <p:spPr bwMode="auto">
          <a:xfrm>
            <a:off x="5200265" y="2358651"/>
            <a:ext cx="316673" cy="341369"/>
          </a:xfrm>
          <a:custGeom>
            <a:avLst/>
            <a:gdLst>
              <a:gd name="T0" fmla="*/ 989 w 1924"/>
              <a:gd name="T1" fmla="*/ 1472 h 2074"/>
              <a:gd name="T2" fmla="*/ 807 w 1924"/>
              <a:gd name="T3" fmla="*/ 1575 h 2074"/>
              <a:gd name="T4" fmla="*/ 744 w 1924"/>
              <a:gd name="T5" fmla="*/ 1589 h 2074"/>
              <a:gd name="T6" fmla="*/ 671 w 1924"/>
              <a:gd name="T7" fmla="*/ 2074 h 2074"/>
              <a:gd name="T8" fmla="*/ 1311 w 1924"/>
              <a:gd name="T9" fmla="*/ 2074 h 2074"/>
              <a:gd name="T10" fmla="*/ 1205 w 1924"/>
              <a:gd name="T11" fmla="*/ 1620 h 2074"/>
              <a:gd name="T12" fmla="*/ 989 w 1924"/>
              <a:gd name="T13" fmla="*/ 1472 h 2074"/>
              <a:gd name="T14" fmla="*/ 1849 w 1924"/>
              <a:gd name="T15" fmla="*/ 630 h 2074"/>
              <a:gd name="T16" fmla="*/ 1559 w 1924"/>
              <a:gd name="T17" fmla="*/ 366 h 2074"/>
              <a:gd name="T18" fmla="*/ 1549 w 1924"/>
              <a:gd name="T19" fmla="*/ 238 h 2074"/>
              <a:gd name="T20" fmla="*/ 1205 w 1924"/>
              <a:gd name="T21" fmla="*/ 72 h 2074"/>
              <a:gd name="T22" fmla="*/ 1060 w 1924"/>
              <a:gd name="T23" fmla="*/ 188 h 2074"/>
              <a:gd name="T24" fmla="*/ 599 w 1924"/>
              <a:gd name="T25" fmla="*/ 57 h 2074"/>
              <a:gd name="T26" fmla="*/ 321 w 1924"/>
              <a:gd name="T27" fmla="*/ 514 h 2074"/>
              <a:gd name="T28" fmla="*/ 218 w 1924"/>
              <a:gd name="T29" fmla="*/ 528 h 2074"/>
              <a:gd name="T30" fmla="*/ 49 w 1924"/>
              <a:gd name="T31" fmla="*/ 864 h 2074"/>
              <a:gd name="T32" fmla="*/ 232 w 1924"/>
              <a:gd name="T33" fmla="*/ 1033 h 2074"/>
              <a:gd name="T34" fmla="*/ 187 w 1924"/>
              <a:gd name="T35" fmla="*/ 1206 h 2074"/>
              <a:gd name="T36" fmla="*/ 398 w 1924"/>
              <a:gd name="T37" fmla="*/ 1307 h 2074"/>
              <a:gd name="T38" fmla="*/ 423 w 1924"/>
              <a:gd name="T39" fmla="*/ 1296 h 2074"/>
              <a:gd name="T40" fmla="*/ 836 w 1924"/>
              <a:gd name="T41" fmla="*/ 1477 h 2074"/>
              <a:gd name="T42" fmla="*/ 999 w 1924"/>
              <a:gd name="T43" fmla="*/ 1358 h 2074"/>
              <a:gd name="T44" fmla="*/ 1336 w 1924"/>
              <a:gd name="T45" fmla="*/ 1509 h 2074"/>
              <a:gd name="T46" fmla="*/ 1506 w 1924"/>
              <a:gd name="T47" fmla="*/ 1173 h 2074"/>
              <a:gd name="T48" fmla="*/ 1504 w 1924"/>
              <a:gd name="T49" fmla="*/ 1170 h 2074"/>
              <a:gd name="T50" fmla="*/ 1588 w 1924"/>
              <a:gd name="T51" fmla="*/ 1151 h 2074"/>
              <a:gd name="T52" fmla="*/ 1849 w 1924"/>
              <a:gd name="T53" fmla="*/ 630 h 2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4" h="2074">
                <a:moveTo>
                  <a:pt x="989" y="1472"/>
                </a:moveTo>
                <a:cubicBezTo>
                  <a:pt x="950" y="1526"/>
                  <a:pt x="876" y="1552"/>
                  <a:pt x="807" y="1575"/>
                </a:cubicBezTo>
                <a:cubicBezTo>
                  <a:pt x="786" y="1582"/>
                  <a:pt x="765" y="1587"/>
                  <a:pt x="744" y="1589"/>
                </a:cubicBezTo>
                <a:cubicBezTo>
                  <a:pt x="671" y="2074"/>
                  <a:pt x="671" y="2074"/>
                  <a:pt x="671" y="2074"/>
                </a:cubicBezTo>
                <a:cubicBezTo>
                  <a:pt x="1311" y="2074"/>
                  <a:pt x="1311" y="2074"/>
                  <a:pt x="1311" y="2074"/>
                </a:cubicBezTo>
                <a:cubicBezTo>
                  <a:pt x="1205" y="1620"/>
                  <a:pt x="1205" y="1620"/>
                  <a:pt x="1205" y="1620"/>
                </a:cubicBezTo>
                <a:cubicBezTo>
                  <a:pt x="1104" y="1614"/>
                  <a:pt x="1029" y="1569"/>
                  <a:pt x="989" y="1472"/>
                </a:cubicBezTo>
                <a:close/>
                <a:moveTo>
                  <a:pt x="1849" y="630"/>
                </a:moveTo>
                <a:cubicBezTo>
                  <a:pt x="1802" y="495"/>
                  <a:pt x="1690" y="400"/>
                  <a:pt x="1559" y="366"/>
                </a:cubicBezTo>
                <a:cubicBezTo>
                  <a:pt x="1566" y="324"/>
                  <a:pt x="1564" y="280"/>
                  <a:pt x="1549" y="238"/>
                </a:cubicBezTo>
                <a:cubicBezTo>
                  <a:pt x="1500" y="99"/>
                  <a:pt x="1346" y="25"/>
                  <a:pt x="1205" y="72"/>
                </a:cubicBezTo>
                <a:cubicBezTo>
                  <a:pt x="1141" y="94"/>
                  <a:pt x="1092" y="136"/>
                  <a:pt x="1060" y="188"/>
                </a:cubicBezTo>
                <a:cubicBezTo>
                  <a:pt x="953" y="58"/>
                  <a:pt x="770" y="0"/>
                  <a:pt x="599" y="57"/>
                </a:cubicBezTo>
                <a:cubicBezTo>
                  <a:pt x="401" y="123"/>
                  <a:pt x="287" y="319"/>
                  <a:pt x="321" y="514"/>
                </a:cubicBezTo>
                <a:cubicBezTo>
                  <a:pt x="287" y="512"/>
                  <a:pt x="252" y="516"/>
                  <a:pt x="218" y="528"/>
                </a:cubicBezTo>
                <a:cubicBezTo>
                  <a:pt x="76" y="575"/>
                  <a:pt x="0" y="725"/>
                  <a:pt x="49" y="864"/>
                </a:cubicBezTo>
                <a:cubicBezTo>
                  <a:pt x="79" y="950"/>
                  <a:pt x="149" y="1010"/>
                  <a:pt x="232" y="1033"/>
                </a:cubicBezTo>
                <a:cubicBezTo>
                  <a:pt x="185" y="1076"/>
                  <a:pt x="165" y="1143"/>
                  <a:pt x="187" y="1206"/>
                </a:cubicBezTo>
                <a:cubicBezTo>
                  <a:pt x="216" y="1291"/>
                  <a:pt x="311" y="1336"/>
                  <a:pt x="398" y="1307"/>
                </a:cubicBezTo>
                <a:cubicBezTo>
                  <a:pt x="406" y="1304"/>
                  <a:pt x="414" y="1300"/>
                  <a:pt x="423" y="1296"/>
                </a:cubicBezTo>
                <a:cubicBezTo>
                  <a:pt x="490" y="1452"/>
                  <a:pt x="669" y="1533"/>
                  <a:pt x="836" y="1477"/>
                </a:cubicBezTo>
                <a:cubicBezTo>
                  <a:pt x="904" y="1454"/>
                  <a:pt x="960" y="1412"/>
                  <a:pt x="999" y="1358"/>
                </a:cubicBezTo>
                <a:cubicBezTo>
                  <a:pt x="1053" y="1487"/>
                  <a:pt x="1200" y="1555"/>
                  <a:pt x="1336" y="1509"/>
                </a:cubicBezTo>
                <a:cubicBezTo>
                  <a:pt x="1478" y="1462"/>
                  <a:pt x="1554" y="1311"/>
                  <a:pt x="1506" y="1173"/>
                </a:cubicBezTo>
                <a:cubicBezTo>
                  <a:pt x="1505" y="1172"/>
                  <a:pt x="1504" y="1171"/>
                  <a:pt x="1504" y="1170"/>
                </a:cubicBezTo>
                <a:cubicBezTo>
                  <a:pt x="1532" y="1166"/>
                  <a:pt x="1560" y="1160"/>
                  <a:pt x="1588" y="1151"/>
                </a:cubicBezTo>
                <a:cubicBezTo>
                  <a:pt x="1807" y="1078"/>
                  <a:pt x="1924" y="845"/>
                  <a:pt x="1849" y="630"/>
                </a:cubicBezTo>
                <a:close/>
              </a:path>
            </a:pathLst>
          </a:custGeom>
          <a:solidFill>
            <a:schemeClr val="bg1"/>
          </a:solidFill>
          <a:ln>
            <a:noFill/>
          </a:ln>
        </p:spPr>
        <p:txBody>
          <a:bodyPr vert="horz" wrap="square" lIns="68580" tIns="34290" rIns="68580" bIns="34290" numCol="1" anchor="t" anchorCtr="0" compatLnSpc="1"/>
          <a:p>
            <a:endParaRPr lang="zh-CN" altLang="en-US"/>
          </a:p>
        </p:txBody>
      </p:sp>
      <p:sp>
        <p:nvSpPr>
          <p:cNvPr id="9" name="椭圆 8"/>
          <p:cNvSpPr/>
          <p:nvPr/>
        </p:nvSpPr>
        <p:spPr>
          <a:xfrm>
            <a:off x="7733921" y="2029150"/>
            <a:ext cx="1025847" cy="1026114"/>
          </a:xfrm>
          <a:prstGeom prst="ellipse">
            <a:avLst/>
          </a:prstGeom>
          <a:solidFill>
            <a:srgbClr val="3E5F4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p>
        </p:txBody>
      </p:sp>
      <p:sp>
        <p:nvSpPr>
          <p:cNvPr id="19" name="标题 4"/>
          <p:cNvSpPr txBox="1"/>
          <p:nvPr/>
        </p:nvSpPr>
        <p:spPr>
          <a:xfrm>
            <a:off x="7679929" y="3325294"/>
            <a:ext cx="1133831" cy="355113"/>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200" b="1" dirty="0" smtClean="0">
                <a:solidFill>
                  <a:schemeClr val="bg1"/>
                </a:solidFill>
                <a:latin typeface="微软雅黑" panose="020B0503020204020204" pitchFamily="34" charset="-122"/>
                <a:ea typeface="微软雅黑" panose="020B0503020204020204" pitchFamily="34" charset="-122"/>
              </a:rPr>
              <a:t>运营规划</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7793693" y="3626401"/>
            <a:ext cx="912083" cy="0"/>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2" name="Freeform 16"/>
          <p:cNvSpPr>
            <a:spLocks noEditPoints="1"/>
          </p:cNvSpPr>
          <p:nvPr/>
        </p:nvSpPr>
        <p:spPr bwMode="auto">
          <a:xfrm>
            <a:off x="8083550" y="2342515"/>
            <a:ext cx="333375" cy="354965"/>
          </a:xfrm>
          <a:custGeom>
            <a:avLst/>
            <a:gdLst>
              <a:gd name="T0" fmla="*/ 1432 w 1880"/>
              <a:gd name="T1" fmla="*/ 1074 h 2078"/>
              <a:gd name="T2" fmla="*/ 260 w 1880"/>
              <a:gd name="T3" fmla="*/ 1087 h 2078"/>
              <a:gd name="T4" fmla="*/ 1656 w 1880"/>
              <a:gd name="T5" fmla="*/ 818 h 2078"/>
              <a:gd name="T6" fmla="*/ 484 w 1880"/>
              <a:gd name="T7" fmla="*/ 831 h 2078"/>
              <a:gd name="T8" fmla="*/ 1880 w 1880"/>
              <a:gd name="T9" fmla="*/ 562 h 2078"/>
              <a:gd name="T10" fmla="*/ 708 w 1880"/>
              <a:gd name="T11" fmla="*/ 575 h 2078"/>
              <a:gd name="T12" fmla="*/ 1273 w 1880"/>
              <a:gd name="T13" fmla="*/ 337 h 2078"/>
              <a:gd name="T14" fmla="*/ 965 w 1880"/>
              <a:gd name="T15" fmla="*/ 321 h 2078"/>
              <a:gd name="T16" fmla="*/ 382 w 1880"/>
              <a:gd name="T17" fmla="*/ 1615 h 2078"/>
              <a:gd name="T18" fmla="*/ 745 w 1880"/>
              <a:gd name="T19" fmla="*/ 1713 h 2078"/>
              <a:gd name="T20" fmla="*/ 905 w 1880"/>
              <a:gd name="T21" fmla="*/ 1358 h 2078"/>
              <a:gd name="T22" fmla="*/ 332 w 1880"/>
              <a:gd name="T23" fmla="*/ 1113 h 2078"/>
              <a:gd name="T24" fmla="*/ 295 w 1880"/>
              <a:gd name="T25" fmla="*/ 1526 h 2078"/>
              <a:gd name="T26" fmla="*/ 490 w 1880"/>
              <a:gd name="T27" fmla="*/ 1478 h 2078"/>
              <a:gd name="T28" fmla="*/ 423 w 1880"/>
              <a:gd name="T29" fmla="*/ 2014 h 2078"/>
              <a:gd name="T30" fmla="*/ 112 w 1880"/>
              <a:gd name="T31" fmla="*/ 1647 h 2078"/>
              <a:gd name="T32" fmla="*/ 59 w 1880"/>
              <a:gd name="T33" fmla="*/ 1646 h 2078"/>
              <a:gd name="T34" fmla="*/ 370 w 1880"/>
              <a:gd name="T35" fmla="*/ 2013 h 2078"/>
              <a:gd name="T36" fmla="*/ 378 w 1880"/>
              <a:gd name="T37" fmla="*/ 2064 h 2078"/>
              <a:gd name="T38" fmla="*/ 68 w 1880"/>
              <a:gd name="T39" fmla="*/ 1697 h 2078"/>
              <a:gd name="T40" fmla="*/ 15 w 1880"/>
              <a:gd name="T41" fmla="*/ 1696 h 2078"/>
              <a:gd name="T42" fmla="*/ 325 w 1880"/>
              <a:gd name="T43" fmla="*/ 2064 h 2078"/>
              <a:gd name="T44" fmla="*/ 468 w 1880"/>
              <a:gd name="T45" fmla="*/ 1965 h 2078"/>
              <a:gd name="T46" fmla="*/ 157 w 1880"/>
              <a:gd name="T47" fmla="*/ 1598 h 2078"/>
              <a:gd name="T48" fmla="*/ 104 w 1880"/>
              <a:gd name="T49" fmla="*/ 1597 h 2078"/>
              <a:gd name="T50" fmla="*/ 415 w 1880"/>
              <a:gd name="T51" fmla="*/ 1964 h 2078"/>
              <a:gd name="T52" fmla="*/ 513 w 1880"/>
              <a:gd name="T53" fmla="*/ 1913 h 2078"/>
              <a:gd name="T54" fmla="*/ 202 w 1880"/>
              <a:gd name="T55" fmla="*/ 1546 h 2078"/>
              <a:gd name="T56" fmla="*/ 149 w 1880"/>
              <a:gd name="T57" fmla="*/ 1545 h 2078"/>
              <a:gd name="T58" fmla="*/ 460 w 1880"/>
              <a:gd name="T59" fmla="*/ 1913 h 2078"/>
              <a:gd name="T60" fmla="*/ 254 w 1880"/>
              <a:gd name="T61" fmla="*/ 1927 h 2078"/>
              <a:gd name="T62" fmla="*/ 160 w 1880"/>
              <a:gd name="T63" fmla="*/ 1834 h 2078"/>
              <a:gd name="T64" fmla="*/ 56 w 1880"/>
              <a:gd name="T65" fmla="*/ 1936 h 2078"/>
              <a:gd name="T66" fmla="*/ 151 w 1880"/>
              <a:gd name="T67" fmla="*/ 2029 h 2078"/>
              <a:gd name="T68" fmla="*/ 254 w 1880"/>
              <a:gd name="T69" fmla="*/ 1927 h 2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80" h="2078">
                <a:moveTo>
                  <a:pt x="260" y="1087"/>
                </a:moveTo>
                <a:cubicBezTo>
                  <a:pt x="515" y="623"/>
                  <a:pt x="1107" y="1285"/>
                  <a:pt x="1432" y="1074"/>
                </a:cubicBezTo>
                <a:cubicBezTo>
                  <a:pt x="1432" y="1074"/>
                  <a:pt x="1432" y="1074"/>
                  <a:pt x="1432" y="1074"/>
                </a:cubicBezTo>
                <a:cubicBezTo>
                  <a:pt x="1271" y="1582"/>
                  <a:pt x="563" y="926"/>
                  <a:pt x="260" y="1087"/>
                </a:cubicBezTo>
                <a:close/>
                <a:moveTo>
                  <a:pt x="484" y="831"/>
                </a:moveTo>
                <a:cubicBezTo>
                  <a:pt x="787" y="670"/>
                  <a:pt x="1495" y="1326"/>
                  <a:pt x="1656" y="818"/>
                </a:cubicBezTo>
                <a:cubicBezTo>
                  <a:pt x="1656" y="818"/>
                  <a:pt x="1656" y="818"/>
                  <a:pt x="1656" y="818"/>
                </a:cubicBezTo>
                <a:cubicBezTo>
                  <a:pt x="1330" y="1029"/>
                  <a:pt x="739" y="367"/>
                  <a:pt x="484" y="831"/>
                </a:cubicBezTo>
                <a:close/>
                <a:moveTo>
                  <a:pt x="708" y="575"/>
                </a:moveTo>
                <a:cubicBezTo>
                  <a:pt x="1011" y="414"/>
                  <a:pt x="1719" y="1070"/>
                  <a:pt x="1880" y="562"/>
                </a:cubicBezTo>
                <a:cubicBezTo>
                  <a:pt x="1880" y="562"/>
                  <a:pt x="1880" y="562"/>
                  <a:pt x="1880" y="562"/>
                </a:cubicBezTo>
                <a:cubicBezTo>
                  <a:pt x="1554" y="773"/>
                  <a:pt x="963" y="111"/>
                  <a:pt x="708" y="575"/>
                </a:cubicBezTo>
                <a:close/>
                <a:moveTo>
                  <a:pt x="965" y="321"/>
                </a:moveTo>
                <a:cubicBezTo>
                  <a:pt x="965" y="321"/>
                  <a:pt x="1015" y="245"/>
                  <a:pt x="1273" y="337"/>
                </a:cubicBezTo>
                <a:cubicBezTo>
                  <a:pt x="1531" y="428"/>
                  <a:pt x="1547" y="388"/>
                  <a:pt x="1573" y="323"/>
                </a:cubicBezTo>
                <a:cubicBezTo>
                  <a:pt x="1618" y="211"/>
                  <a:pt x="1056" y="0"/>
                  <a:pt x="965" y="321"/>
                </a:cubicBezTo>
                <a:close/>
                <a:moveTo>
                  <a:pt x="905" y="1358"/>
                </a:moveTo>
                <a:cubicBezTo>
                  <a:pt x="845" y="1670"/>
                  <a:pt x="536" y="1435"/>
                  <a:pt x="382" y="1615"/>
                </a:cubicBezTo>
                <a:cubicBezTo>
                  <a:pt x="539" y="1773"/>
                  <a:pt x="539" y="1773"/>
                  <a:pt x="539" y="1773"/>
                </a:cubicBezTo>
                <a:cubicBezTo>
                  <a:pt x="539" y="1773"/>
                  <a:pt x="573" y="1701"/>
                  <a:pt x="745" y="1713"/>
                </a:cubicBezTo>
                <a:cubicBezTo>
                  <a:pt x="969" y="1728"/>
                  <a:pt x="1098" y="1537"/>
                  <a:pt x="1095" y="1424"/>
                </a:cubicBezTo>
                <a:lnTo>
                  <a:pt x="905" y="1358"/>
                </a:lnTo>
                <a:close/>
                <a:moveTo>
                  <a:pt x="553" y="1192"/>
                </a:moveTo>
                <a:cubicBezTo>
                  <a:pt x="332" y="1113"/>
                  <a:pt x="332" y="1113"/>
                  <a:pt x="332" y="1113"/>
                </a:cubicBezTo>
                <a:cubicBezTo>
                  <a:pt x="218" y="1127"/>
                  <a:pt x="276" y="1265"/>
                  <a:pt x="293" y="1336"/>
                </a:cubicBezTo>
                <a:cubicBezTo>
                  <a:pt x="333" y="1500"/>
                  <a:pt x="295" y="1526"/>
                  <a:pt x="295" y="1526"/>
                </a:cubicBezTo>
                <a:cubicBezTo>
                  <a:pt x="330" y="1562"/>
                  <a:pt x="330" y="1562"/>
                  <a:pt x="330" y="1562"/>
                </a:cubicBezTo>
                <a:cubicBezTo>
                  <a:pt x="379" y="1503"/>
                  <a:pt x="431" y="1486"/>
                  <a:pt x="490" y="1478"/>
                </a:cubicBezTo>
                <a:cubicBezTo>
                  <a:pt x="475" y="1368"/>
                  <a:pt x="433" y="1259"/>
                  <a:pt x="553" y="1192"/>
                </a:cubicBezTo>
                <a:close/>
                <a:moveTo>
                  <a:pt x="423" y="2014"/>
                </a:moveTo>
                <a:cubicBezTo>
                  <a:pt x="437" y="2000"/>
                  <a:pt x="438" y="1977"/>
                  <a:pt x="423" y="1962"/>
                </a:cubicBezTo>
                <a:cubicBezTo>
                  <a:pt x="112" y="1647"/>
                  <a:pt x="112" y="1647"/>
                  <a:pt x="112" y="1647"/>
                </a:cubicBezTo>
                <a:cubicBezTo>
                  <a:pt x="98" y="1632"/>
                  <a:pt x="74" y="1632"/>
                  <a:pt x="59" y="1646"/>
                </a:cubicBezTo>
                <a:cubicBezTo>
                  <a:pt x="59" y="1646"/>
                  <a:pt x="59" y="1646"/>
                  <a:pt x="59" y="1646"/>
                </a:cubicBezTo>
                <a:cubicBezTo>
                  <a:pt x="44" y="1660"/>
                  <a:pt x="44" y="1683"/>
                  <a:pt x="58" y="1697"/>
                </a:cubicBezTo>
                <a:cubicBezTo>
                  <a:pt x="370" y="2013"/>
                  <a:pt x="370" y="2013"/>
                  <a:pt x="370" y="2013"/>
                </a:cubicBezTo>
                <a:cubicBezTo>
                  <a:pt x="384" y="2028"/>
                  <a:pt x="408" y="2028"/>
                  <a:pt x="423" y="2014"/>
                </a:cubicBezTo>
                <a:close/>
                <a:moveTo>
                  <a:pt x="378" y="2064"/>
                </a:moveTo>
                <a:cubicBezTo>
                  <a:pt x="393" y="2050"/>
                  <a:pt x="394" y="2027"/>
                  <a:pt x="379" y="2013"/>
                </a:cubicBezTo>
                <a:cubicBezTo>
                  <a:pt x="68" y="1697"/>
                  <a:pt x="68" y="1697"/>
                  <a:pt x="68" y="1697"/>
                </a:cubicBezTo>
                <a:cubicBezTo>
                  <a:pt x="54" y="1683"/>
                  <a:pt x="30" y="1682"/>
                  <a:pt x="15" y="1696"/>
                </a:cubicBezTo>
                <a:cubicBezTo>
                  <a:pt x="15" y="1696"/>
                  <a:pt x="15" y="1696"/>
                  <a:pt x="15" y="1696"/>
                </a:cubicBezTo>
                <a:cubicBezTo>
                  <a:pt x="0" y="1710"/>
                  <a:pt x="0" y="1733"/>
                  <a:pt x="14" y="1748"/>
                </a:cubicBezTo>
                <a:cubicBezTo>
                  <a:pt x="325" y="2064"/>
                  <a:pt x="325" y="2064"/>
                  <a:pt x="325" y="2064"/>
                </a:cubicBezTo>
                <a:cubicBezTo>
                  <a:pt x="340" y="2078"/>
                  <a:pt x="363" y="2078"/>
                  <a:pt x="378" y="2064"/>
                </a:cubicBezTo>
                <a:close/>
                <a:moveTo>
                  <a:pt x="468" y="1965"/>
                </a:moveTo>
                <a:cubicBezTo>
                  <a:pt x="483" y="1951"/>
                  <a:pt x="483" y="1928"/>
                  <a:pt x="469" y="1913"/>
                </a:cubicBezTo>
                <a:cubicBezTo>
                  <a:pt x="157" y="1598"/>
                  <a:pt x="157" y="1598"/>
                  <a:pt x="157" y="1598"/>
                </a:cubicBezTo>
                <a:cubicBezTo>
                  <a:pt x="143" y="1583"/>
                  <a:pt x="119" y="1583"/>
                  <a:pt x="104" y="1597"/>
                </a:cubicBezTo>
                <a:cubicBezTo>
                  <a:pt x="104" y="1597"/>
                  <a:pt x="104" y="1597"/>
                  <a:pt x="104" y="1597"/>
                </a:cubicBezTo>
                <a:cubicBezTo>
                  <a:pt x="90" y="1611"/>
                  <a:pt x="89" y="1634"/>
                  <a:pt x="103" y="1648"/>
                </a:cubicBezTo>
                <a:cubicBezTo>
                  <a:pt x="415" y="1964"/>
                  <a:pt x="415" y="1964"/>
                  <a:pt x="415" y="1964"/>
                </a:cubicBezTo>
                <a:cubicBezTo>
                  <a:pt x="429" y="1979"/>
                  <a:pt x="453" y="1979"/>
                  <a:pt x="468" y="1965"/>
                </a:cubicBezTo>
                <a:close/>
                <a:moveTo>
                  <a:pt x="513" y="1913"/>
                </a:moveTo>
                <a:cubicBezTo>
                  <a:pt x="528" y="1899"/>
                  <a:pt x="528" y="1876"/>
                  <a:pt x="514" y="1862"/>
                </a:cubicBezTo>
                <a:cubicBezTo>
                  <a:pt x="202" y="1546"/>
                  <a:pt x="202" y="1546"/>
                  <a:pt x="202" y="1546"/>
                </a:cubicBezTo>
                <a:cubicBezTo>
                  <a:pt x="188" y="1532"/>
                  <a:pt x="164" y="1531"/>
                  <a:pt x="149" y="1545"/>
                </a:cubicBezTo>
                <a:cubicBezTo>
                  <a:pt x="149" y="1545"/>
                  <a:pt x="149" y="1545"/>
                  <a:pt x="149" y="1545"/>
                </a:cubicBezTo>
                <a:cubicBezTo>
                  <a:pt x="134" y="1559"/>
                  <a:pt x="134" y="1582"/>
                  <a:pt x="148" y="1597"/>
                </a:cubicBezTo>
                <a:cubicBezTo>
                  <a:pt x="460" y="1913"/>
                  <a:pt x="460" y="1913"/>
                  <a:pt x="460" y="1913"/>
                </a:cubicBezTo>
                <a:cubicBezTo>
                  <a:pt x="474" y="1927"/>
                  <a:pt x="498" y="1927"/>
                  <a:pt x="513" y="1913"/>
                </a:cubicBezTo>
                <a:close/>
                <a:moveTo>
                  <a:pt x="254" y="1927"/>
                </a:moveTo>
                <a:cubicBezTo>
                  <a:pt x="258" y="1922"/>
                  <a:pt x="258" y="1916"/>
                  <a:pt x="253" y="1912"/>
                </a:cubicBezTo>
                <a:cubicBezTo>
                  <a:pt x="160" y="1834"/>
                  <a:pt x="160" y="1834"/>
                  <a:pt x="160" y="1834"/>
                </a:cubicBezTo>
                <a:cubicBezTo>
                  <a:pt x="156" y="1830"/>
                  <a:pt x="149" y="1831"/>
                  <a:pt x="145" y="1835"/>
                </a:cubicBezTo>
                <a:cubicBezTo>
                  <a:pt x="56" y="1936"/>
                  <a:pt x="56" y="1936"/>
                  <a:pt x="56" y="1936"/>
                </a:cubicBezTo>
                <a:cubicBezTo>
                  <a:pt x="52" y="1941"/>
                  <a:pt x="53" y="1948"/>
                  <a:pt x="57" y="1952"/>
                </a:cubicBezTo>
                <a:cubicBezTo>
                  <a:pt x="151" y="2029"/>
                  <a:pt x="151" y="2029"/>
                  <a:pt x="151" y="2029"/>
                </a:cubicBezTo>
                <a:cubicBezTo>
                  <a:pt x="155" y="2033"/>
                  <a:pt x="162" y="2032"/>
                  <a:pt x="166" y="2028"/>
                </a:cubicBezTo>
                <a:lnTo>
                  <a:pt x="254" y="1927"/>
                </a:lnTo>
                <a:close/>
              </a:path>
            </a:pathLst>
          </a:custGeom>
          <a:solidFill>
            <a:schemeClr val="bg1"/>
          </a:solidFill>
          <a:ln>
            <a:noFill/>
          </a:ln>
        </p:spPr>
        <p:txBody>
          <a:bodyPr vert="horz" wrap="square" lIns="68580" tIns="34290" rIns="68580" bIns="34290" numCol="1" anchor="t" anchorCtr="0" compatLnSpc="1"/>
          <a:p>
            <a:endParaRPr lang="zh-CN" altLang="en-US"/>
          </a:p>
        </p:txBody>
      </p:sp>
      <p:sp>
        <p:nvSpPr>
          <p:cNvPr id="34" name="KSO_Shape"/>
          <p:cNvSpPr/>
          <p:nvPr/>
        </p:nvSpPr>
        <p:spPr bwMode="auto">
          <a:xfrm>
            <a:off x="684558" y="2299347"/>
            <a:ext cx="463566" cy="459051"/>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lIns="68562" tIns="34281" rIns="68562" bIns="34281"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flipV="1">
            <a:off x="1024890" y="2783840"/>
            <a:ext cx="8119110" cy="990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835" tIns="43418" rIns="86835" bIns="43418" anchor="ctr"/>
          <a:lstStyle/>
          <a:p>
            <a:pPr algn="ctr">
              <a:defRPr/>
            </a:pPr>
            <a:endParaRPr lang="zh-CN" altLang="en-US"/>
          </a:p>
        </p:txBody>
      </p:sp>
      <p:sp>
        <p:nvSpPr>
          <p:cNvPr id="4" name="椭圆 3"/>
          <p:cNvSpPr/>
          <p:nvPr/>
        </p:nvSpPr>
        <p:spPr>
          <a:xfrm>
            <a:off x="1936499" y="2500797"/>
            <a:ext cx="584221" cy="584603"/>
          </a:xfrm>
          <a:prstGeom prst="ellipse">
            <a:avLst/>
          </a:prstGeom>
          <a:solidFill>
            <a:srgbClr val="FFFFFF"/>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7187" tIns="38594" rIns="77187" bIns="38594" anchor="ctr"/>
          <a:lstStyle/>
          <a:p>
            <a:pPr algn="ctr">
              <a:defRPr/>
            </a:pPr>
            <a:endParaRPr lang="zh-CN" altLang="en-US" dirty="0">
              <a:latin typeface="Avant GardeBook" pitchFamily="50" charset="0"/>
            </a:endParaRPr>
          </a:p>
        </p:txBody>
      </p:sp>
      <p:sp>
        <p:nvSpPr>
          <p:cNvPr id="5" name="椭圆 4"/>
          <p:cNvSpPr/>
          <p:nvPr/>
        </p:nvSpPr>
        <p:spPr>
          <a:xfrm>
            <a:off x="3181318" y="2500797"/>
            <a:ext cx="584221" cy="584603"/>
          </a:xfrm>
          <a:prstGeom prst="ellipse">
            <a:avLst/>
          </a:prstGeom>
          <a:solidFill>
            <a:srgbClr val="FFFFFF"/>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7187" tIns="38594" rIns="77187" bIns="38594" anchor="ctr"/>
          <a:lstStyle/>
          <a:p>
            <a:pPr algn="ctr">
              <a:defRPr/>
            </a:pPr>
            <a:endParaRPr lang="zh-CN" altLang="en-US" dirty="0">
              <a:latin typeface="Avant GardeBook" pitchFamily="50" charset="0"/>
            </a:endParaRPr>
          </a:p>
        </p:txBody>
      </p:sp>
      <p:sp>
        <p:nvSpPr>
          <p:cNvPr id="6" name="椭圆 5"/>
          <p:cNvSpPr/>
          <p:nvPr/>
        </p:nvSpPr>
        <p:spPr>
          <a:xfrm>
            <a:off x="4424798" y="2500797"/>
            <a:ext cx="584221" cy="584603"/>
          </a:xfrm>
          <a:prstGeom prst="ellipse">
            <a:avLst/>
          </a:prstGeom>
          <a:solidFill>
            <a:srgbClr val="FFFFFF"/>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7187" tIns="38594" rIns="77187" bIns="38594" anchor="ctr"/>
          <a:lstStyle/>
          <a:p>
            <a:pPr algn="ctr">
              <a:defRPr/>
            </a:pPr>
            <a:endParaRPr lang="zh-CN" altLang="en-US" dirty="0">
              <a:latin typeface="Avant GardeBook" pitchFamily="50" charset="0"/>
            </a:endParaRPr>
          </a:p>
        </p:txBody>
      </p:sp>
      <p:sp>
        <p:nvSpPr>
          <p:cNvPr id="7" name="椭圆 6"/>
          <p:cNvSpPr/>
          <p:nvPr/>
        </p:nvSpPr>
        <p:spPr>
          <a:xfrm>
            <a:off x="5668278" y="2500797"/>
            <a:ext cx="585561" cy="584603"/>
          </a:xfrm>
          <a:prstGeom prst="ellipse">
            <a:avLst/>
          </a:prstGeom>
          <a:solidFill>
            <a:srgbClr val="FFFFFF"/>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7187" tIns="38594" rIns="77187" bIns="38594" anchor="ctr"/>
          <a:lstStyle/>
          <a:p>
            <a:pPr algn="ctr">
              <a:defRPr/>
            </a:pPr>
            <a:endParaRPr lang="zh-CN" altLang="en-US" dirty="0">
              <a:latin typeface="Avant GardeBook" pitchFamily="50" charset="0"/>
            </a:endParaRPr>
          </a:p>
        </p:txBody>
      </p:sp>
      <p:sp>
        <p:nvSpPr>
          <p:cNvPr id="8" name="椭圆 7"/>
          <p:cNvSpPr/>
          <p:nvPr/>
        </p:nvSpPr>
        <p:spPr>
          <a:xfrm>
            <a:off x="6913099" y="2500797"/>
            <a:ext cx="584221" cy="584603"/>
          </a:xfrm>
          <a:prstGeom prst="ellipse">
            <a:avLst/>
          </a:prstGeom>
          <a:solidFill>
            <a:srgbClr val="FFFFFF"/>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7187" tIns="38594" rIns="77187" bIns="38594" anchor="ctr"/>
          <a:lstStyle/>
          <a:p>
            <a:pPr algn="ctr">
              <a:defRPr/>
            </a:pPr>
            <a:endParaRPr lang="zh-CN" altLang="en-US" dirty="0">
              <a:latin typeface="Avant GardeBook" pitchFamily="50" charset="0"/>
            </a:endParaRPr>
          </a:p>
        </p:txBody>
      </p:sp>
      <p:sp>
        <p:nvSpPr>
          <p:cNvPr id="9" name="椭圆 8"/>
          <p:cNvSpPr/>
          <p:nvPr/>
        </p:nvSpPr>
        <p:spPr>
          <a:xfrm>
            <a:off x="2000817" y="2565157"/>
            <a:ext cx="455585" cy="455883"/>
          </a:xfrm>
          <a:prstGeom prst="ellipse">
            <a:avLst/>
          </a:prstGeom>
          <a:solidFill>
            <a:srgbClr val="6FC0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7187" tIns="38594" rIns="77187" bIns="38594" rtlCol="0" anchor="ctr"/>
          <a:lstStyle/>
          <a:p>
            <a:pPr algn="ctr"/>
            <a:r>
              <a:rPr lang="en-US" altLang="zh-CN" dirty="0">
                <a:latin typeface="Avant GardeBook" pitchFamily="50" charset="0"/>
              </a:rPr>
              <a:t>1</a:t>
            </a:r>
            <a:endParaRPr lang="zh-CN" altLang="en-US" dirty="0">
              <a:latin typeface="Avant GardeBook" pitchFamily="50" charset="0"/>
            </a:endParaRPr>
          </a:p>
        </p:txBody>
      </p:sp>
      <p:sp>
        <p:nvSpPr>
          <p:cNvPr id="10" name="椭圆 9"/>
          <p:cNvSpPr/>
          <p:nvPr/>
        </p:nvSpPr>
        <p:spPr>
          <a:xfrm>
            <a:off x="3245636" y="2565157"/>
            <a:ext cx="455585" cy="455883"/>
          </a:xfrm>
          <a:prstGeom prst="ellipse">
            <a:avLst/>
          </a:prstGeom>
          <a:solidFill>
            <a:srgbClr val="B2D7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latin typeface="Avant GardeBook" pitchFamily="50" charset="0"/>
              </a:rPr>
              <a:t>2</a:t>
            </a:r>
            <a:endParaRPr lang="zh-CN" altLang="en-US" dirty="0">
              <a:latin typeface="Avant GardeBook" pitchFamily="50" charset="0"/>
            </a:endParaRPr>
          </a:p>
        </p:txBody>
      </p:sp>
      <p:sp>
        <p:nvSpPr>
          <p:cNvPr id="11" name="椭圆 10"/>
          <p:cNvSpPr/>
          <p:nvPr/>
        </p:nvSpPr>
        <p:spPr>
          <a:xfrm>
            <a:off x="4487777" y="2565157"/>
            <a:ext cx="455585" cy="455883"/>
          </a:xfrm>
          <a:prstGeom prst="ellipse">
            <a:avLst/>
          </a:prstGeom>
          <a:solidFill>
            <a:srgbClr val="F3DD4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latin typeface="Avant GardeBook" pitchFamily="50" charset="0"/>
              </a:rPr>
              <a:t>3</a:t>
            </a:r>
            <a:endParaRPr lang="zh-CN" altLang="en-US" dirty="0">
              <a:latin typeface="Avant GardeBook" pitchFamily="50" charset="0"/>
            </a:endParaRPr>
          </a:p>
        </p:txBody>
      </p:sp>
      <p:sp>
        <p:nvSpPr>
          <p:cNvPr id="12" name="椭圆 11"/>
          <p:cNvSpPr/>
          <p:nvPr/>
        </p:nvSpPr>
        <p:spPr>
          <a:xfrm>
            <a:off x="5731257" y="2565157"/>
            <a:ext cx="455585" cy="455883"/>
          </a:xfrm>
          <a:prstGeom prst="ellipse">
            <a:avLst/>
          </a:prstGeom>
          <a:solidFill>
            <a:srgbClr val="F4B24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7187" tIns="38594" rIns="77187" bIns="38594" rtlCol="0" anchor="ctr"/>
          <a:lstStyle/>
          <a:p>
            <a:pPr algn="ctr"/>
            <a:r>
              <a:rPr lang="en-US" altLang="zh-CN" dirty="0">
                <a:latin typeface="Avant GardeBook" pitchFamily="50" charset="0"/>
              </a:rPr>
              <a:t>4</a:t>
            </a:r>
            <a:endParaRPr lang="zh-CN" altLang="en-US" dirty="0">
              <a:latin typeface="Avant GardeBook" pitchFamily="50" charset="0"/>
            </a:endParaRPr>
          </a:p>
        </p:txBody>
      </p:sp>
      <p:sp>
        <p:nvSpPr>
          <p:cNvPr id="13" name="椭圆 12"/>
          <p:cNvSpPr/>
          <p:nvPr/>
        </p:nvSpPr>
        <p:spPr>
          <a:xfrm>
            <a:off x="6976076" y="2565157"/>
            <a:ext cx="455585" cy="455883"/>
          </a:xfrm>
          <a:prstGeom prst="ellipse">
            <a:avLst/>
          </a:prstGeom>
          <a:solidFill>
            <a:srgbClr val="AE937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dirty="0">
                <a:latin typeface="Avant GardeBook" pitchFamily="50" charset="0"/>
              </a:rPr>
              <a:t>5</a:t>
            </a:r>
            <a:endParaRPr lang="zh-CN" altLang="en-US" dirty="0">
              <a:latin typeface="Avant GardeBook" pitchFamily="50" charset="0"/>
            </a:endParaRPr>
          </a:p>
        </p:txBody>
      </p:sp>
      <p:sp>
        <p:nvSpPr>
          <p:cNvPr id="14" name="任意多边形 13"/>
          <p:cNvSpPr/>
          <p:nvPr/>
        </p:nvSpPr>
        <p:spPr>
          <a:xfrm flipH="1" flipV="1">
            <a:off x="2472481" y="3031766"/>
            <a:ext cx="282731" cy="1225520"/>
          </a:xfrm>
          <a:custGeom>
            <a:avLst/>
            <a:gdLst>
              <a:gd name="connsiteX0" fmla="*/ 0 w 333829"/>
              <a:gd name="connsiteY0" fmla="*/ 0 h 1451429"/>
              <a:gd name="connsiteX1" fmla="*/ 0 w 333829"/>
              <a:gd name="connsiteY1" fmla="*/ 1117600 h 1451429"/>
              <a:gd name="connsiteX2" fmla="*/ 333829 w 333829"/>
              <a:gd name="connsiteY2" fmla="*/ 1451429 h 1451429"/>
            </a:gdLst>
            <a:ahLst/>
            <a:cxnLst>
              <a:cxn ang="0">
                <a:pos x="connsiteX0" y="connsiteY0"/>
              </a:cxn>
              <a:cxn ang="0">
                <a:pos x="connsiteX1" y="connsiteY1"/>
              </a:cxn>
              <a:cxn ang="0">
                <a:pos x="connsiteX2" y="connsiteY2"/>
              </a:cxn>
            </a:cxnLst>
            <a:rect l="l" t="t" r="r" b="b"/>
            <a:pathLst>
              <a:path w="333829" h="1451429">
                <a:moveTo>
                  <a:pt x="0" y="0"/>
                </a:moveTo>
                <a:lnTo>
                  <a:pt x="0" y="1117600"/>
                </a:lnTo>
                <a:lnTo>
                  <a:pt x="333829" y="1451429"/>
                </a:lnTo>
              </a:path>
            </a:pathLst>
          </a:cu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77187" tIns="38594" rIns="77187" bIns="38594" anchor="ctr"/>
          <a:lstStyle/>
          <a:p>
            <a:pPr algn="ctr">
              <a:defRPr/>
            </a:pPr>
            <a:endParaRPr lang="zh-CN" altLang="en-US"/>
          </a:p>
        </p:txBody>
      </p:sp>
      <p:sp>
        <p:nvSpPr>
          <p:cNvPr id="15" name="矩形 24"/>
          <p:cNvSpPr>
            <a:spLocks noChangeArrowheads="1"/>
          </p:cNvSpPr>
          <p:nvPr/>
        </p:nvSpPr>
        <p:spPr bwMode="auto">
          <a:xfrm>
            <a:off x="1463675" y="3506470"/>
            <a:ext cx="1299210" cy="676275"/>
          </a:xfrm>
          <a:prstGeom prst="rect">
            <a:avLst/>
          </a:prstGeom>
          <a:noFill/>
          <a:ln w="9525">
            <a:noFill/>
            <a:miter lim="800000"/>
          </a:ln>
        </p:spPr>
        <p:txBody>
          <a:bodyPr wrap="square" lIns="77187" tIns="38594" rIns="77187" bIns="38594">
            <a:spAutoFit/>
          </a:bodyPr>
          <a:lstStyle/>
          <a:p>
            <a:pPr lvl="0">
              <a:lnSpc>
                <a:spcPct val="130000"/>
              </a:lnSpc>
            </a:pPr>
            <a:r>
              <a:rPr lang="zh-CN" altLang="en-US" sz="1000">
                <a:solidFill>
                  <a:schemeClr val="tx1">
                    <a:lumMod val="65000"/>
                    <a:lumOff val="35000"/>
                  </a:schemeClr>
                </a:solidFill>
                <a:latin typeface="微软雅黑" panose="020B0503020204020204" pitchFamily="34" charset="-122"/>
                <a:ea typeface="微软雅黑" panose="020B0503020204020204" pitchFamily="34" charset="-122"/>
              </a:rPr>
              <a:t>软件可以在Android4.0以上的版本正常运行</a:t>
            </a:r>
            <a:endParaRPr lang="zh-CN" altLang="en-US" sz="10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任意多边形 15"/>
          <p:cNvSpPr/>
          <p:nvPr/>
        </p:nvSpPr>
        <p:spPr>
          <a:xfrm flipH="1" flipV="1">
            <a:off x="4921923" y="3031766"/>
            <a:ext cx="281391" cy="1225520"/>
          </a:xfrm>
          <a:custGeom>
            <a:avLst/>
            <a:gdLst>
              <a:gd name="connsiteX0" fmla="*/ 0 w 333829"/>
              <a:gd name="connsiteY0" fmla="*/ 0 h 1451429"/>
              <a:gd name="connsiteX1" fmla="*/ 0 w 333829"/>
              <a:gd name="connsiteY1" fmla="*/ 1117600 h 1451429"/>
              <a:gd name="connsiteX2" fmla="*/ 333829 w 333829"/>
              <a:gd name="connsiteY2" fmla="*/ 1451429 h 1451429"/>
            </a:gdLst>
            <a:ahLst/>
            <a:cxnLst>
              <a:cxn ang="0">
                <a:pos x="connsiteX0" y="connsiteY0"/>
              </a:cxn>
              <a:cxn ang="0">
                <a:pos x="connsiteX1" y="connsiteY1"/>
              </a:cxn>
              <a:cxn ang="0">
                <a:pos x="connsiteX2" y="connsiteY2"/>
              </a:cxn>
            </a:cxnLst>
            <a:rect l="l" t="t" r="r" b="b"/>
            <a:pathLst>
              <a:path w="333829" h="1451429">
                <a:moveTo>
                  <a:pt x="0" y="0"/>
                </a:moveTo>
                <a:lnTo>
                  <a:pt x="0" y="1117600"/>
                </a:lnTo>
                <a:lnTo>
                  <a:pt x="333829" y="1451429"/>
                </a:lnTo>
              </a:path>
            </a:pathLst>
          </a:cu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77187" tIns="38594" rIns="77187" bIns="38594" anchor="ctr"/>
          <a:lstStyle/>
          <a:p>
            <a:pPr algn="ctr">
              <a:defRPr/>
            </a:pPr>
            <a:endParaRPr lang="zh-CN" altLang="en-US"/>
          </a:p>
        </p:txBody>
      </p:sp>
      <p:sp>
        <p:nvSpPr>
          <p:cNvPr id="17" name="任意多边形 16"/>
          <p:cNvSpPr/>
          <p:nvPr/>
        </p:nvSpPr>
        <p:spPr>
          <a:xfrm flipH="1" flipV="1">
            <a:off x="7466501" y="3031766"/>
            <a:ext cx="282731" cy="1225520"/>
          </a:xfrm>
          <a:custGeom>
            <a:avLst/>
            <a:gdLst>
              <a:gd name="connsiteX0" fmla="*/ 0 w 333829"/>
              <a:gd name="connsiteY0" fmla="*/ 0 h 1451429"/>
              <a:gd name="connsiteX1" fmla="*/ 0 w 333829"/>
              <a:gd name="connsiteY1" fmla="*/ 1117600 h 1451429"/>
              <a:gd name="connsiteX2" fmla="*/ 333829 w 333829"/>
              <a:gd name="connsiteY2" fmla="*/ 1451429 h 1451429"/>
            </a:gdLst>
            <a:ahLst/>
            <a:cxnLst>
              <a:cxn ang="0">
                <a:pos x="connsiteX0" y="connsiteY0"/>
              </a:cxn>
              <a:cxn ang="0">
                <a:pos x="connsiteX1" y="connsiteY1"/>
              </a:cxn>
              <a:cxn ang="0">
                <a:pos x="connsiteX2" y="connsiteY2"/>
              </a:cxn>
            </a:cxnLst>
            <a:rect l="l" t="t" r="r" b="b"/>
            <a:pathLst>
              <a:path w="333829" h="1451429">
                <a:moveTo>
                  <a:pt x="0" y="0"/>
                </a:moveTo>
                <a:lnTo>
                  <a:pt x="0" y="1117600"/>
                </a:lnTo>
                <a:lnTo>
                  <a:pt x="333829" y="1451429"/>
                </a:lnTo>
              </a:path>
            </a:pathLst>
          </a:cu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77187" tIns="38594" rIns="77187" bIns="38594" anchor="ctr"/>
          <a:lstStyle/>
          <a:p>
            <a:pPr algn="ctr">
              <a:defRPr/>
            </a:pPr>
            <a:endParaRPr lang="zh-CN" altLang="en-US"/>
          </a:p>
        </p:txBody>
      </p:sp>
      <p:sp>
        <p:nvSpPr>
          <p:cNvPr id="18" name="任意多边形 17"/>
          <p:cNvSpPr/>
          <p:nvPr/>
        </p:nvSpPr>
        <p:spPr>
          <a:xfrm>
            <a:off x="3076802" y="1243097"/>
            <a:ext cx="281391" cy="1225520"/>
          </a:xfrm>
          <a:custGeom>
            <a:avLst/>
            <a:gdLst>
              <a:gd name="connsiteX0" fmla="*/ 0 w 333829"/>
              <a:gd name="connsiteY0" fmla="*/ 0 h 1451429"/>
              <a:gd name="connsiteX1" fmla="*/ 0 w 333829"/>
              <a:gd name="connsiteY1" fmla="*/ 1117600 h 1451429"/>
              <a:gd name="connsiteX2" fmla="*/ 333829 w 333829"/>
              <a:gd name="connsiteY2" fmla="*/ 1451429 h 1451429"/>
            </a:gdLst>
            <a:ahLst/>
            <a:cxnLst>
              <a:cxn ang="0">
                <a:pos x="connsiteX0" y="connsiteY0"/>
              </a:cxn>
              <a:cxn ang="0">
                <a:pos x="connsiteX1" y="connsiteY1"/>
              </a:cxn>
              <a:cxn ang="0">
                <a:pos x="connsiteX2" y="connsiteY2"/>
              </a:cxn>
            </a:cxnLst>
            <a:rect l="l" t="t" r="r" b="b"/>
            <a:pathLst>
              <a:path w="333829" h="1451429">
                <a:moveTo>
                  <a:pt x="0" y="0"/>
                </a:moveTo>
                <a:lnTo>
                  <a:pt x="0" y="1117600"/>
                </a:lnTo>
                <a:lnTo>
                  <a:pt x="333829" y="1451429"/>
                </a:lnTo>
              </a:path>
            </a:pathLst>
          </a:cu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77187" tIns="38594" rIns="77187" bIns="38594" anchor="ctr"/>
          <a:lstStyle/>
          <a:p>
            <a:pPr algn="ctr">
              <a:defRPr/>
            </a:pPr>
            <a:endParaRPr lang="zh-CN" altLang="en-US"/>
          </a:p>
        </p:txBody>
      </p:sp>
      <p:sp>
        <p:nvSpPr>
          <p:cNvPr id="19" name="任意多边形 18"/>
          <p:cNvSpPr/>
          <p:nvPr/>
        </p:nvSpPr>
        <p:spPr>
          <a:xfrm>
            <a:off x="5527584" y="1243097"/>
            <a:ext cx="281391" cy="1225520"/>
          </a:xfrm>
          <a:custGeom>
            <a:avLst/>
            <a:gdLst>
              <a:gd name="connsiteX0" fmla="*/ 0 w 333829"/>
              <a:gd name="connsiteY0" fmla="*/ 0 h 1451429"/>
              <a:gd name="connsiteX1" fmla="*/ 0 w 333829"/>
              <a:gd name="connsiteY1" fmla="*/ 1117600 h 1451429"/>
              <a:gd name="connsiteX2" fmla="*/ 333829 w 333829"/>
              <a:gd name="connsiteY2" fmla="*/ 1451429 h 1451429"/>
            </a:gdLst>
            <a:ahLst/>
            <a:cxnLst>
              <a:cxn ang="0">
                <a:pos x="connsiteX0" y="connsiteY0"/>
              </a:cxn>
              <a:cxn ang="0">
                <a:pos x="connsiteX1" y="connsiteY1"/>
              </a:cxn>
              <a:cxn ang="0">
                <a:pos x="connsiteX2" y="connsiteY2"/>
              </a:cxn>
            </a:cxnLst>
            <a:rect l="l" t="t" r="r" b="b"/>
            <a:pathLst>
              <a:path w="333829" h="1451429">
                <a:moveTo>
                  <a:pt x="0" y="0"/>
                </a:moveTo>
                <a:lnTo>
                  <a:pt x="0" y="1117600"/>
                </a:lnTo>
                <a:lnTo>
                  <a:pt x="333829" y="1451429"/>
                </a:lnTo>
              </a:path>
            </a:pathLst>
          </a:cu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77187" tIns="38594" rIns="77187" bIns="38594" anchor="ctr"/>
          <a:lstStyle/>
          <a:p>
            <a:pPr algn="ctr">
              <a:defRPr/>
            </a:pPr>
            <a:endParaRPr lang="zh-CN" altLang="en-US"/>
          </a:p>
        </p:txBody>
      </p:sp>
      <p:sp>
        <p:nvSpPr>
          <p:cNvPr id="20" name="矩形 30"/>
          <p:cNvSpPr>
            <a:spLocks noChangeArrowheads="1"/>
          </p:cNvSpPr>
          <p:nvPr/>
        </p:nvSpPr>
        <p:spPr bwMode="auto">
          <a:xfrm>
            <a:off x="3100705" y="1244600"/>
            <a:ext cx="1821180" cy="1035685"/>
          </a:xfrm>
          <a:prstGeom prst="rect">
            <a:avLst/>
          </a:prstGeom>
          <a:noFill/>
          <a:ln w="9525">
            <a:noFill/>
            <a:miter lim="800000"/>
          </a:ln>
        </p:spPr>
        <p:txBody>
          <a:bodyPr wrap="square" lIns="77187" tIns="38594" rIns="77187" bIns="38594">
            <a:spAutoFit/>
          </a:bodyPr>
          <a:lstStyle/>
          <a:p>
            <a:pPr algn="just">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软件界面能够自适应不同尺寸大小手机，</a:t>
            </a:r>
            <a:r>
              <a:rPr lang="zh-CN" altLang="en-US" sz="1000">
                <a:solidFill>
                  <a:schemeClr val="tx1">
                    <a:lumMod val="65000"/>
                    <a:lumOff val="35000"/>
                  </a:schemeClr>
                </a:solidFill>
                <a:latin typeface="微软雅黑" panose="020B0503020204020204" pitchFamily="34" charset="-122"/>
                <a:ea typeface="微软雅黑" panose="020B0503020204020204" pitchFamily="34" charset="-122"/>
                <a:sym typeface="+mn-ea"/>
              </a:rPr>
              <a:t>界面整体色调统一，适当设计图标按钮，避免不必要的文字赘述</a:t>
            </a:r>
            <a:endParaRPr lang="zh-CN" altLang="en-US" sz="80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30000"/>
              </a:lnSpc>
            </a:pPr>
            <a:endParaRPr lang="zh-CN" altLang="en-US" sz="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矩形 31"/>
          <p:cNvSpPr>
            <a:spLocks noChangeArrowheads="1"/>
          </p:cNvSpPr>
          <p:nvPr/>
        </p:nvSpPr>
        <p:spPr bwMode="auto">
          <a:xfrm>
            <a:off x="3884295" y="3506470"/>
            <a:ext cx="1235710" cy="676275"/>
          </a:xfrm>
          <a:prstGeom prst="rect">
            <a:avLst/>
          </a:prstGeom>
          <a:noFill/>
          <a:ln w="9525">
            <a:noFill/>
            <a:miter lim="800000"/>
          </a:ln>
        </p:spPr>
        <p:txBody>
          <a:bodyPr wrap="square" lIns="77187" tIns="38594" rIns="77187" bIns="38594">
            <a:spAutoFit/>
          </a:bodyPr>
          <a:lstStyle/>
          <a:p>
            <a:pPr lvl="0" algn="l">
              <a:lnSpc>
                <a:spcPct val="130000"/>
              </a:lnSpc>
            </a:pPr>
            <a:r>
              <a:rPr lang="zh-CN" altLang="en-US" sz="1000">
                <a:solidFill>
                  <a:schemeClr val="tx1">
                    <a:lumMod val="65000"/>
                    <a:lumOff val="35000"/>
                  </a:schemeClr>
                </a:solidFill>
                <a:latin typeface="微软雅黑" panose="020B0503020204020204" pitchFamily="34" charset="-122"/>
                <a:ea typeface="微软雅黑" panose="020B0503020204020204" pitchFamily="34" charset="-122"/>
              </a:rPr>
              <a:t>收集用户测试数据及用户反馈后对应用进行优化改进</a:t>
            </a:r>
            <a:endParaRPr lang="zh-CN" altLang="en-US" sz="10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矩形 32"/>
          <p:cNvSpPr>
            <a:spLocks noChangeArrowheads="1"/>
          </p:cNvSpPr>
          <p:nvPr/>
        </p:nvSpPr>
        <p:spPr bwMode="auto">
          <a:xfrm>
            <a:off x="5615940" y="1244600"/>
            <a:ext cx="1443355" cy="476250"/>
          </a:xfrm>
          <a:prstGeom prst="rect">
            <a:avLst/>
          </a:prstGeom>
          <a:noFill/>
          <a:ln w="9525">
            <a:noFill/>
            <a:miter lim="800000"/>
          </a:ln>
        </p:spPr>
        <p:txBody>
          <a:bodyPr wrap="square" lIns="77187" tIns="38594" rIns="77187" bIns="38594">
            <a:spAutoFit/>
          </a:bodyPr>
          <a:lstStyle/>
          <a:p>
            <a:pPr lvl="0" algn="just">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优化代码使app占用尽可能小的内存空间</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33"/>
          <p:cNvSpPr>
            <a:spLocks noChangeArrowheads="1"/>
          </p:cNvSpPr>
          <p:nvPr/>
        </p:nvSpPr>
        <p:spPr bwMode="auto">
          <a:xfrm>
            <a:off x="5853193" y="3506421"/>
            <a:ext cx="1842442" cy="276225"/>
          </a:xfrm>
          <a:prstGeom prst="rect">
            <a:avLst/>
          </a:prstGeom>
          <a:noFill/>
          <a:ln w="9525">
            <a:noFill/>
            <a:miter lim="800000"/>
          </a:ln>
        </p:spPr>
        <p:txBody>
          <a:bodyPr lIns="77187" tIns="38594" rIns="77187" bIns="38594">
            <a:spAutoFit/>
          </a:bodyPr>
          <a:lstStyle/>
          <a:p>
            <a:pPr lvl="0" algn="r">
              <a:lnSpc>
                <a:spcPct val="130000"/>
              </a:lnSpc>
            </a:pPr>
            <a:r>
              <a:rPr lang="zh-CN" altLang="en-US" sz="1000">
                <a:solidFill>
                  <a:schemeClr val="tx1">
                    <a:lumMod val="65000"/>
                    <a:lumOff val="35000"/>
                  </a:schemeClr>
                </a:solidFill>
                <a:latin typeface="微软雅黑" panose="020B0503020204020204" pitchFamily="34" charset="-122"/>
                <a:ea typeface="微软雅黑" panose="020B0503020204020204" pitchFamily="34" charset="-122"/>
                <a:sym typeface="+mn-ea"/>
              </a:rPr>
              <a:t>进行单元测试和UI测试</a:t>
            </a:r>
            <a:endParaRPr lang="zh-CN" altLang="en-US" sz="100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sp>
        <p:nvSpPr>
          <p:cNvPr id="24"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15900" y="1802765"/>
            <a:ext cx="582930" cy="1884045"/>
          </a:xfrm>
          <a:prstGeom prst="rect">
            <a:avLst/>
          </a:prstGeom>
          <a:noFill/>
        </p:spPr>
        <p:txBody>
          <a:bodyPr vert="eaVert" wrap="square" rtlCol="0">
            <a:spAutoFit/>
          </a:bodyPr>
          <a:p>
            <a:pPr algn="l">
              <a:lnSpc>
                <a:spcPct val="130000"/>
              </a:lnSpc>
              <a:buClrTx/>
              <a:buSzTx/>
              <a:buFontTx/>
            </a:pPr>
            <a:r>
              <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rPr>
              <a:t>设计与测试规范</a:t>
            </a:r>
            <a:endParaRPr lang="zh-CN" altLang="en-US" sz="2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4" name="TextBox 43"/>
          <p:cNvSpPr txBox="1"/>
          <p:nvPr/>
        </p:nvSpPr>
        <p:spPr>
          <a:xfrm>
            <a:off x="513401" y="281289"/>
            <a:ext cx="1203960" cy="283845"/>
          </a:xfrm>
          <a:prstGeom prst="rect">
            <a:avLst/>
          </a:prstGeom>
          <a:noFill/>
        </p:spPr>
        <p:txBody>
          <a:bodyPr wrap="none" lIns="68580" tIns="34290" rIns="68580" bIns="34290" rtlCol="0">
            <a:spAutoFit/>
          </a:bodyPr>
          <a:p>
            <a:pPr lvl="0"/>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产品内容策划</a:t>
            </a:r>
            <a:endParaRPr lang="en-US" altLang="zh-CN" dirty="0">
              <a:solidFill>
                <a:prstClr val="black">
                  <a:lumMod val="50000"/>
                  <a:lumOff val="50000"/>
                </a:prstClr>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表格 2"/>
          <p:cNvGraphicFramePr/>
          <p:nvPr>
            <p:custDataLst>
              <p:tags r:id="rId1"/>
            </p:custDataLst>
          </p:nvPr>
        </p:nvGraphicFramePr>
        <p:xfrm>
          <a:off x="1186180" y="1702435"/>
          <a:ext cx="6458585" cy="2320925"/>
        </p:xfrm>
        <a:graphic>
          <a:graphicData uri="http://schemas.openxmlformats.org/drawingml/2006/table">
            <a:tbl>
              <a:tblPr firstRow="1" bandRow="1">
                <a:tableStyleId>{5940675A-B579-460E-94D1-54222C63F5DA}</a:tableStyleId>
              </a:tblPr>
              <a:tblGrid>
                <a:gridCol w="3228340"/>
                <a:gridCol w="3230245"/>
              </a:tblGrid>
              <a:tr h="464185">
                <a:tc>
                  <a:txBody>
                    <a:bodyPr/>
                    <a:p>
                      <a:pPr indent="0" algn="ctr">
                        <a:buNone/>
                      </a:pPr>
                      <a:r>
                        <a:rPr lang="en-US" sz="1200" b="0">
                          <a:solidFill>
                            <a:srgbClr val="FFFFFF"/>
                          </a:solidFill>
                          <a:latin typeface="宋体" panose="02010600030101010101" pitchFamily="2" charset="-122"/>
                          <a:ea typeface="宋体" panose="02010600030101010101" pitchFamily="2" charset="-122"/>
                          <a:cs typeface="宋体" panose="02010600030101010101" pitchFamily="2" charset="-122"/>
                        </a:rPr>
                        <a:t>任务</a:t>
                      </a:r>
                      <a:endParaRPr lang="en-US" altLang="en-US" sz="12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a:noFill/>
                    </a:lnT>
                    <a:lnB>
                      <a:noFill/>
                    </a:lnB>
                    <a:lnTlToBr>
                      <a:noFill/>
                    </a:lnTlToBr>
                    <a:lnBlToTr>
                      <a:noFill/>
                    </a:lnBlToTr>
                    <a:solidFill>
                      <a:srgbClr val="54C888"/>
                    </a:solidFill>
                  </a:tcPr>
                </a:tc>
                <a:tc>
                  <a:txBody>
                    <a:bodyPr/>
                    <a:p>
                      <a:pPr indent="0" algn="ctr">
                        <a:buNone/>
                      </a:pPr>
                      <a:r>
                        <a:rPr lang="en-US" sz="1200" b="0">
                          <a:solidFill>
                            <a:srgbClr val="FFFFFF"/>
                          </a:solidFill>
                          <a:latin typeface="宋体" panose="02010600030101010101" pitchFamily="2" charset="-122"/>
                          <a:ea typeface="宋体" panose="02010600030101010101" pitchFamily="2" charset="-122"/>
                          <a:cs typeface="宋体" panose="02010600030101010101" pitchFamily="2" charset="-122"/>
                        </a:rPr>
                        <a:t>完成时间</a:t>
                      </a:r>
                      <a:endParaRPr lang="en-US" altLang="en-US" sz="1200" b="0">
                        <a:solidFill>
                          <a:srgbClr val="FFFFFF"/>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a:noFill/>
                    </a:lnR>
                    <a:lnT>
                      <a:noFill/>
                    </a:lnT>
                    <a:lnB>
                      <a:noFill/>
                    </a:lnB>
                    <a:lnTlToBr>
                      <a:noFill/>
                    </a:lnTlToBr>
                    <a:lnBlToTr>
                      <a:noFill/>
                    </a:lnBlToTr>
                    <a:solidFill>
                      <a:srgbClr val="42C2AA"/>
                    </a:solidFill>
                  </a:tcPr>
                </a:tc>
              </a:tr>
              <a:tr h="464185">
                <a:tc>
                  <a:txBody>
                    <a:bodyPr/>
                    <a:p>
                      <a:pPr indent="0" algn="ctr">
                        <a:buNone/>
                      </a:pPr>
                      <a:r>
                        <a:rPr lang="en-US" sz="1200" b="0">
                          <a:solidFill>
                            <a:srgbClr val="404040"/>
                          </a:solidFill>
                          <a:latin typeface="宋体" panose="02010600030101010101" pitchFamily="2" charset="-122"/>
                          <a:ea typeface="宋体" panose="02010600030101010101" pitchFamily="2" charset="-122"/>
                          <a:cs typeface="宋体" panose="02010600030101010101" pitchFamily="2" charset="-122"/>
                        </a:rPr>
                        <a:t>UI设计</a:t>
                      </a:r>
                      <a:endParaRPr lang="en-US" altLang="en-US" sz="12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a:solidFill>
                        <a:srgbClr val="D9D9D9"/>
                      </a:solidFill>
                      <a:prstDash val="solid"/>
                    </a:lnR>
                    <a:lnT>
                      <a:noFill/>
                    </a:lnT>
                    <a:lnB>
                      <a:noFill/>
                    </a:lnB>
                    <a:lnTlToBr>
                      <a:noFill/>
                    </a:lnTlToBr>
                    <a:lnBlToTr>
                      <a:noFill/>
                    </a:lnBlToTr>
                    <a:solidFill>
                      <a:srgbClr val="FFFFFF"/>
                    </a:solidFill>
                  </a:tcPr>
                </a:tc>
                <a:tc>
                  <a:txBody>
                    <a:bodyPr/>
                    <a:p>
                      <a:pPr indent="0" algn="ctr">
                        <a:buNone/>
                      </a:pPr>
                      <a:r>
                        <a:rPr lang="en-US" sz="1200" b="0">
                          <a:solidFill>
                            <a:srgbClr val="404040"/>
                          </a:solidFill>
                          <a:latin typeface="宋体" panose="02010600030101010101" pitchFamily="2" charset="-122"/>
                          <a:ea typeface="宋体" panose="02010600030101010101" pitchFamily="2" charset="-122"/>
                          <a:cs typeface="宋体" panose="02010600030101010101" pitchFamily="2" charset="-122"/>
                        </a:rPr>
                        <a:t>10月31日</a:t>
                      </a:r>
                      <a:endParaRPr lang="en-US" altLang="en-US" sz="12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a:solidFill>
                        <a:srgbClr val="D9D9D9"/>
                      </a:solidFill>
                      <a:prstDash val="solid"/>
                    </a:lnL>
                    <a:lnR>
                      <a:noFill/>
                    </a:lnR>
                    <a:lnT>
                      <a:noFill/>
                    </a:lnT>
                    <a:lnB>
                      <a:noFill/>
                    </a:lnB>
                    <a:lnTlToBr>
                      <a:noFill/>
                    </a:lnTlToBr>
                    <a:lnBlToTr>
                      <a:noFill/>
                    </a:lnBlToTr>
                    <a:solidFill>
                      <a:srgbClr val="FFFFFF"/>
                    </a:solidFill>
                  </a:tcPr>
                </a:tc>
              </a:tr>
              <a:tr h="464185">
                <a:tc>
                  <a:txBody>
                    <a:bodyPr/>
                    <a:p>
                      <a:pPr indent="0" algn="ctr">
                        <a:buNone/>
                      </a:pPr>
                      <a:r>
                        <a:rPr lang="en-US" sz="1200" b="0">
                          <a:solidFill>
                            <a:srgbClr val="404040"/>
                          </a:solidFill>
                          <a:latin typeface="宋体" panose="02010600030101010101" pitchFamily="2" charset="-122"/>
                          <a:ea typeface="宋体" panose="02010600030101010101" pitchFamily="2" charset="-122"/>
                          <a:cs typeface="宋体" panose="02010600030101010101" pitchFamily="2" charset="-122"/>
                        </a:rPr>
                        <a:t>逻辑代码编写</a:t>
                      </a:r>
                      <a:endParaRPr lang="en-US" altLang="en-US" sz="12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a:solidFill>
                        <a:srgbClr val="D9D9D9"/>
                      </a:solidFill>
                      <a:prstDash val="solid"/>
                    </a:lnR>
                    <a:lnT>
                      <a:noFill/>
                    </a:lnT>
                    <a:lnB>
                      <a:noFill/>
                    </a:lnB>
                    <a:lnTlToBr>
                      <a:noFill/>
                    </a:lnTlToBr>
                    <a:lnBlToTr>
                      <a:noFill/>
                    </a:lnBlToTr>
                    <a:solidFill>
                      <a:srgbClr val="F2F2F2"/>
                    </a:solidFill>
                  </a:tcPr>
                </a:tc>
                <a:tc>
                  <a:txBody>
                    <a:bodyPr/>
                    <a:p>
                      <a:pPr indent="0" algn="ctr">
                        <a:buNone/>
                      </a:pPr>
                      <a:r>
                        <a:rPr lang="en-US" sz="1200" b="0">
                          <a:solidFill>
                            <a:srgbClr val="404040"/>
                          </a:solidFill>
                          <a:latin typeface="宋体" panose="02010600030101010101" pitchFamily="2" charset="-122"/>
                          <a:ea typeface="宋体" panose="02010600030101010101" pitchFamily="2" charset="-122"/>
                          <a:cs typeface="宋体" panose="02010600030101010101" pitchFamily="2" charset="-122"/>
                        </a:rPr>
                        <a:t>11月30日</a:t>
                      </a:r>
                      <a:endParaRPr lang="en-US" altLang="en-US" sz="12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a:solidFill>
                        <a:srgbClr val="D9D9D9"/>
                      </a:solidFill>
                      <a:prstDash val="solid"/>
                    </a:lnL>
                    <a:lnR>
                      <a:noFill/>
                    </a:lnR>
                    <a:lnT>
                      <a:noFill/>
                    </a:lnT>
                    <a:lnB>
                      <a:noFill/>
                    </a:lnB>
                    <a:lnTlToBr>
                      <a:noFill/>
                    </a:lnTlToBr>
                    <a:lnBlToTr>
                      <a:noFill/>
                    </a:lnBlToTr>
                    <a:solidFill>
                      <a:srgbClr val="F2F2F2"/>
                    </a:solidFill>
                  </a:tcPr>
                </a:tc>
              </a:tr>
              <a:tr h="464185">
                <a:tc>
                  <a:txBody>
                    <a:bodyPr/>
                    <a:p>
                      <a:pPr indent="0" algn="ctr">
                        <a:buNone/>
                      </a:pPr>
                      <a:r>
                        <a:rPr lang="en-US" sz="1200" b="0">
                          <a:solidFill>
                            <a:srgbClr val="404040"/>
                          </a:solidFill>
                          <a:latin typeface="宋体" panose="02010600030101010101" pitchFamily="2" charset="-122"/>
                          <a:ea typeface="宋体" panose="02010600030101010101" pitchFamily="2" charset="-122"/>
                          <a:cs typeface="宋体" panose="02010600030101010101" pitchFamily="2" charset="-122"/>
                        </a:rPr>
                        <a:t>测试与优化</a:t>
                      </a:r>
                      <a:endParaRPr lang="en-US" altLang="en-US" sz="12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a:solidFill>
                        <a:srgbClr val="D9D9D9"/>
                      </a:solidFill>
                      <a:prstDash val="solid"/>
                    </a:lnR>
                    <a:lnT>
                      <a:noFill/>
                    </a:lnT>
                    <a:lnB>
                      <a:noFill/>
                    </a:lnB>
                    <a:lnTlToBr>
                      <a:noFill/>
                    </a:lnTlToBr>
                    <a:lnBlToTr>
                      <a:noFill/>
                    </a:lnBlToTr>
                    <a:solidFill>
                      <a:srgbClr val="FFFFFF"/>
                    </a:solidFill>
                  </a:tcPr>
                </a:tc>
                <a:tc>
                  <a:txBody>
                    <a:bodyPr/>
                    <a:p>
                      <a:pPr indent="0" algn="ctr">
                        <a:buNone/>
                      </a:pPr>
                      <a:r>
                        <a:rPr lang="en-US" sz="1200" b="0">
                          <a:solidFill>
                            <a:srgbClr val="404040"/>
                          </a:solidFill>
                          <a:latin typeface="宋体" panose="02010600030101010101" pitchFamily="2" charset="-122"/>
                          <a:ea typeface="宋体" panose="02010600030101010101" pitchFamily="2" charset="-122"/>
                          <a:cs typeface="宋体" panose="02010600030101010101" pitchFamily="2" charset="-122"/>
                        </a:rPr>
                        <a:t>12月31日</a:t>
                      </a:r>
                      <a:endParaRPr lang="en-US" altLang="en-US" sz="12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a:solidFill>
                        <a:srgbClr val="D9D9D9"/>
                      </a:solidFill>
                      <a:prstDash val="solid"/>
                    </a:lnL>
                    <a:lnR>
                      <a:noFill/>
                    </a:lnR>
                    <a:lnT>
                      <a:noFill/>
                    </a:lnT>
                    <a:lnB>
                      <a:noFill/>
                    </a:lnB>
                    <a:lnTlToBr>
                      <a:noFill/>
                    </a:lnTlToBr>
                    <a:lnBlToTr>
                      <a:noFill/>
                    </a:lnBlToTr>
                    <a:solidFill>
                      <a:srgbClr val="FFFFFF"/>
                    </a:solidFill>
                  </a:tcPr>
                </a:tc>
              </a:tr>
              <a:tr h="464185">
                <a:tc>
                  <a:txBody>
                    <a:bodyPr/>
                    <a:p>
                      <a:pPr indent="0" algn="ctr">
                        <a:buNone/>
                      </a:pPr>
                      <a:r>
                        <a:rPr lang="en-US" sz="1200" b="0">
                          <a:solidFill>
                            <a:srgbClr val="404040"/>
                          </a:solidFill>
                          <a:latin typeface="宋体" panose="02010600030101010101" pitchFamily="2" charset="-122"/>
                          <a:ea typeface="宋体" panose="02010600030101010101" pitchFamily="2" charset="-122"/>
                          <a:cs typeface="宋体" panose="02010600030101010101" pitchFamily="2" charset="-122"/>
                        </a:rPr>
                        <a:t>编写系统开发说明文档</a:t>
                      </a:r>
                      <a:endParaRPr lang="en-US" altLang="en-US" sz="12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a:noFill/>
                    </a:lnL>
                    <a:lnR w="12700">
                      <a:solidFill>
                        <a:srgbClr val="D9D9D9"/>
                      </a:solidFill>
                      <a:prstDash val="solid"/>
                    </a:lnR>
                    <a:lnT>
                      <a:noFill/>
                    </a:lnT>
                    <a:lnB w="19050">
                      <a:solidFill>
                        <a:srgbClr val="595959"/>
                      </a:solidFill>
                      <a:prstDash val="solid"/>
                    </a:lnB>
                    <a:lnTlToBr>
                      <a:noFill/>
                    </a:lnTlToBr>
                    <a:lnBlToTr>
                      <a:noFill/>
                    </a:lnBlToTr>
                    <a:solidFill>
                      <a:srgbClr val="F2F2F2"/>
                    </a:solidFill>
                  </a:tcPr>
                </a:tc>
                <a:tc>
                  <a:txBody>
                    <a:bodyPr/>
                    <a:p>
                      <a:pPr indent="0" algn="ctr">
                        <a:buNone/>
                      </a:pPr>
                      <a:r>
                        <a:rPr lang="en-US" sz="1200" b="0">
                          <a:solidFill>
                            <a:srgbClr val="404040"/>
                          </a:solidFill>
                          <a:latin typeface="宋体" panose="02010600030101010101" pitchFamily="2" charset="-122"/>
                          <a:ea typeface="宋体" panose="02010600030101010101" pitchFamily="2" charset="-122"/>
                          <a:cs typeface="宋体" panose="02010600030101010101" pitchFamily="2" charset="-122"/>
                        </a:rPr>
                        <a:t>1月15日</a:t>
                      </a:r>
                      <a:endParaRPr lang="en-US" altLang="en-US" sz="1200" b="0">
                        <a:solidFill>
                          <a:srgbClr val="40404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a:solidFill>
                        <a:srgbClr val="D9D9D9"/>
                      </a:solidFill>
                      <a:prstDash val="solid"/>
                    </a:lnL>
                    <a:lnR>
                      <a:noFill/>
                    </a:lnR>
                    <a:lnT>
                      <a:noFill/>
                    </a:lnT>
                    <a:lnB w="19050">
                      <a:solidFill>
                        <a:srgbClr val="595959"/>
                      </a:solidFill>
                      <a:prstDash val="solid"/>
                    </a:lnB>
                    <a:lnTlToBr>
                      <a:noFill/>
                    </a:lnTlToBr>
                    <a:lnBlToTr>
                      <a:noFill/>
                    </a:lnBlToTr>
                    <a:solidFill>
                      <a:srgbClr val="F2F2F2"/>
                    </a:solidFill>
                  </a:tcPr>
                </a:tc>
              </a:tr>
            </a:tbl>
          </a:graphicData>
        </a:graphic>
      </p:graphicFrame>
      <p:sp>
        <p:nvSpPr>
          <p:cNvPr id="44" name="TextBox 43"/>
          <p:cNvSpPr txBox="1"/>
          <p:nvPr/>
        </p:nvSpPr>
        <p:spPr>
          <a:xfrm>
            <a:off x="513401" y="281289"/>
            <a:ext cx="1203960" cy="283845"/>
          </a:xfrm>
          <a:prstGeom prst="rect">
            <a:avLst/>
          </a:prstGeom>
          <a:noFill/>
        </p:spPr>
        <p:txBody>
          <a:bodyPr wrap="none" lIns="68580" tIns="34290" rIns="68580" bIns="34290" rtlCol="0">
            <a:spAutoFit/>
          </a:bodyPr>
          <a:p>
            <a:pPr lvl="0"/>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产品内容策划</a:t>
            </a:r>
            <a:endParaRPr lang="en-US" altLang="zh-CN"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4" name="TextBox 43"/>
          <p:cNvSpPr txBox="1"/>
          <p:nvPr/>
        </p:nvSpPr>
        <p:spPr>
          <a:xfrm>
            <a:off x="3711896" y="1165844"/>
            <a:ext cx="1407160" cy="375920"/>
          </a:xfrm>
          <a:prstGeom prst="rect">
            <a:avLst/>
          </a:prstGeom>
          <a:noFill/>
        </p:spPr>
        <p:txBody>
          <a:bodyPr wrap="none" lIns="68580" tIns="34290" rIns="68580" bIns="34290" rtlCol="0">
            <a:spAutoFit/>
          </a:bodyPr>
          <a:p>
            <a:pPr lvl="0"/>
            <a:r>
              <a:rPr lang="zh-CN" sz="2000" dirty="0">
                <a:solidFill>
                  <a:prstClr val="black">
                    <a:lumMod val="50000"/>
                    <a:lumOff val="50000"/>
                  </a:prstClr>
                </a:solidFill>
                <a:latin typeface="微软雅黑" panose="020B0503020204020204" pitchFamily="34" charset="-122"/>
                <a:ea typeface="微软雅黑" panose="020B0503020204020204" pitchFamily="34" charset="-122"/>
              </a:rPr>
              <a:t>开发日程表</a:t>
            </a:r>
            <a:endParaRPr lang="zh-CN" sz="20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Tree>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artisticPlasticWrap/>
                    </a14:imgEffect>
                  </a14:imgLayer>
                </a14:imgProps>
              </a:ext>
            </a:extLst>
          </a:blip>
          <a:stretch>
            <a:fillRect/>
          </a:stretch>
        </p:blipFill>
        <p:spPr>
          <a:xfrm>
            <a:off x="-3411" y="-7069"/>
            <a:ext cx="9147412" cy="5150569"/>
          </a:xfrm>
          <a:prstGeom prst="rect">
            <a:avLst/>
          </a:prstGeom>
        </p:spPr>
      </p:pic>
      <p:sp>
        <p:nvSpPr>
          <p:cNvPr id="2" name="圆角矩形 1"/>
          <p:cNvSpPr/>
          <p:nvPr/>
        </p:nvSpPr>
        <p:spPr>
          <a:xfrm>
            <a:off x="1482070" y="1254426"/>
            <a:ext cx="5563702" cy="2613468"/>
          </a:xfrm>
          <a:prstGeom prst="roundRect">
            <a:avLst>
              <a:gd name="adj" fmla="val 46101"/>
            </a:avLst>
          </a:prstGeom>
          <a:solidFill>
            <a:srgbClr val="6F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373138" y="2197278"/>
            <a:ext cx="3185160" cy="683895"/>
          </a:xfrm>
          <a:prstGeom prst="rect">
            <a:avLst/>
          </a:prstGeom>
          <a:noFill/>
        </p:spPr>
        <p:txBody>
          <a:bodyPr wrap="none" lIns="68580" tIns="34290" rIns="68580" bIns="34290" rtlCol="0">
            <a:spAutoFit/>
          </a:bodyPr>
          <a:lstStyle/>
          <a:p>
            <a:pPr algn="l"/>
            <a:r>
              <a:rPr lang="zh-CN" altLang="en-US" sz="4000" b="1" dirty="0" smtClean="0">
                <a:solidFill>
                  <a:schemeClr val="bg1"/>
                </a:solidFill>
                <a:latin typeface="微软雅黑" panose="020B0503020204020204" pitchFamily="34" charset="-122"/>
                <a:ea typeface="微软雅黑" panose="020B0503020204020204" pitchFamily="34" charset="-122"/>
                <a:sym typeface="+mn-ea"/>
              </a:rPr>
              <a:t>技术解决方案</a:t>
            </a:r>
            <a:endParaRPr lang="zh-CN" altLang="en-US" sz="40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4" name="椭圆 3"/>
          <p:cNvSpPr/>
          <p:nvPr/>
        </p:nvSpPr>
        <p:spPr>
          <a:xfrm>
            <a:off x="5868144" y="1347614"/>
            <a:ext cx="2376264" cy="2376264"/>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6338432" y="1765594"/>
            <a:ext cx="1918970" cy="1545590"/>
          </a:xfrm>
          <a:prstGeom prst="rect">
            <a:avLst/>
          </a:prstGeom>
          <a:noFill/>
        </p:spPr>
        <p:txBody>
          <a:bodyPr wrap="none" lIns="68580" tIns="34290" rIns="68580" bIns="34290" rtlCol="0">
            <a:spAutoFit/>
          </a:bodyPr>
          <a:lstStyle/>
          <a:p>
            <a:r>
              <a:rPr lang="en-US" altLang="zh-CN" sz="9600" dirty="0" smtClean="0">
                <a:solidFill>
                  <a:srgbClr val="00B050"/>
                </a:solidFill>
                <a:latin typeface="AvantGarde Md BT" pitchFamily="34" charset="0"/>
                <a:ea typeface="微软雅黑" panose="020B0503020204020204" pitchFamily="34" charset="-122"/>
              </a:rPr>
              <a:t>04</a:t>
            </a:r>
            <a:endParaRPr lang="en-US" altLang="zh-CN" sz="9600" dirty="0">
              <a:solidFill>
                <a:srgbClr val="00B050"/>
              </a:solidFill>
              <a:latin typeface="AvantGarde Md BT" pitchFamily="34" charset="0"/>
              <a:ea typeface="微软雅黑" panose="020B0503020204020204" pitchFamily="34" charset="-122"/>
            </a:endParaRPr>
          </a:p>
        </p:txBody>
      </p:sp>
      <p:sp>
        <p:nvSpPr>
          <p:cNvPr id="7" name="Rectangle 4"/>
          <p:cNvSpPr txBox="1">
            <a:spLocks noChangeArrowheads="1"/>
          </p:cNvSpPr>
          <p:nvPr/>
        </p:nvSpPr>
        <p:spPr bwMode="auto">
          <a:xfrm>
            <a:off x="-340239" y="5182040"/>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D:\360data\重要数据\桌面\ttg.png"/>
          <p:cNvPicPr>
            <a:picLocks noChangeAspect="1" noChangeArrowheads="1"/>
          </p:cNvPicPr>
          <p:nvPr/>
        </p:nvPicPr>
        <p:blipFill>
          <a:blip r:embed="rId1" cstate="screen"/>
          <a:srcRect/>
          <a:stretch>
            <a:fillRect/>
          </a:stretch>
        </p:blipFill>
        <p:spPr bwMode="auto">
          <a:xfrm>
            <a:off x="1819910" y="1297305"/>
            <a:ext cx="2374265" cy="18135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2" cstate="screen"/>
          <a:stretch>
            <a:fillRect/>
          </a:stretch>
        </p:blipFill>
        <p:spPr bwMode="auto">
          <a:xfrm>
            <a:off x="1901190" y="1370965"/>
            <a:ext cx="2176145" cy="122745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4888865" y="1776730"/>
            <a:ext cx="3361055" cy="1466215"/>
          </a:xfrm>
          <a:prstGeom prst="rect">
            <a:avLst/>
          </a:prstGeom>
          <a:noFill/>
        </p:spPr>
        <p:txBody>
          <a:bodyPr wrap="square" lIns="68580" tIns="34290" rIns="68580" bIns="34290" rtlCol="0">
            <a:spAutoFit/>
          </a:bodyPr>
          <a:lstStyle/>
          <a:p>
            <a:pPr>
              <a:lnSpc>
                <a:spcPct val="130000"/>
              </a:lnSpc>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本产品基于ANDROID 开发</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30000"/>
              </a:lnSpc>
            </a:pP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30000"/>
              </a:lnSpc>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使用的平台和工具为 Windows10 64位、Android Studio和多台不同型号的安卓手机。</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4" name="TextBox 53"/>
          <p:cNvSpPr txBox="1"/>
          <p:nvPr/>
        </p:nvSpPr>
        <p:spPr>
          <a:xfrm>
            <a:off x="644209" y="2032644"/>
            <a:ext cx="1110544" cy="253916"/>
          </a:xfrm>
          <a:prstGeom prst="rect">
            <a:avLst/>
          </a:prstGeom>
          <a:noFill/>
        </p:spPr>
        <p:txBody>
          <a:bodyPr wrap="square" lIns="68580" tIns="0" rIns="68580" bIns="0" rtlCol="0" anchor="t">
            <a:spAutoFit/>
          </a:bodyPr>
          <a:lstStyle/>
          <a:p>
            <a:pPr>
              <a:lnSpc>
                <a:spcPct val="150000"/>
              </a:lnSpc>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点击添加标题</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11" name="TextBox 10"/>
          <p:cNvSpPr txBox="1"/>
          <p:nvPr/>
        </p:nvSpPr>
        <p:spPr>
          <a:xfrm>
            <a:off x="513401" y="281289"/>
            <a:ext cx="1203960" cy="283845"/>
          </a:xfrm>
          <a:prstGeom prst="rect">
            <a:avLst/>
          </a:prstGeom>
          <a:noFill/>
        </p:spPr>
        <p:txBody>
          <a:bodyPr wrap="none" lIns="68580" tIns="34290" rIns="68580" bIns="34290" rtlCol="0">
            <a:spAutoFit/>
          </a:bodyPr>
          <a:lstStyle/>
          <a:p>
            <a:pPr lvl="0"/>
            <a:r>
              <a:rPr lang="zh-CN" dirty="0">
                <a:solidFill>
                  <a:prstClr val="black">
                    <a:lumMod val="50000"/>
                    <a:lumOff val="50000"/>
                  </a:prstClr>
                </a:solidFill>
                <a:latin typeface="微软雅黑" panose="020B0503020204020204" pitchFamily="34" charset="-122"/>
                <a:ea typeface="微软雅黑" panose="020B0503020204020204" pitchFamily="34" charset="-122"/>
              </a:rPr>
              <a:t>技术解决方案</a:t>
            </a:r>
            <a:endParaRPr lang="zh-CN"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8" name="Rectangle 4"/>
          <p:cNvSpPr txBox="1">
            <a:spLocks noChangeArrowheads="1"/>
          </p:cNvSpPr>
          <p:nvPr/>
        </p:nvSpPr>
        <p:spPr bwMode="auto">
          <a:xfrm>
            <a:off x="0" y="5236046"/>
            <a:ext cx="9144000" cy="3618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dist"/>
            <a:endParaRPr lang="zh-CN" altLang="zh-CN" b="0" dirty="0">
              <a:solidFill>
                <a:srgbClr val="FF000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948690" y="1445260"/>
            <a:ext cx="1119505" cy="1518285"/>
            <a:chOff x="8105666" y="2060848"/>
            <a:chExt cx="2420148" cy="3426122"/>
          </a:xfrm>
        </p:grpSpPr>
        <p:pic>
          <p:nvPicPr>
            <p:cNvPr id="3074" name="Picture 2" descr="D:\desktop\未标题-1.png"/>
            <p:cNvPicPr>
              <a:picLocks noChangeAspect="1" noChangeArrowheads="1"/>
            </p:cNvPicPr>
            <p:nvPr/>
          </p:nvPicPr>
          <p:blipFill>
            <a:blip r:embed="rId3" cstate="screen"/>
            <a:srcRect/>
            <a:stretch>
              <a:fillRect/>
            </a:stretch>
          </p:blipFill>
          <p:spPr bwMode="auto">
            <a:xfrm>
              <a:off x="8105666" y="2060848"/>
              <a:ext cx="2420148" cy="3426122"/>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p:cNvSpPr/>
            <p:nvPr/>
          </p:nvSpPr>
          <p:spPr>
            <a:xfrm>
              <a:off x="8263513" y="2348880"/>
              <a:ext cx="2104454" cy="2829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vant GardeBook" pitchFamily="50" charset="0"/>
              </a:endParaRPr>
            </a:p>
          </p:txBody>
        </p:sp>
      </p:grpSp>
      <p:pic>
        <p:nvPicPr>
          <p:cNvPr id="4100" name="Picture 4" descr="D:\desktop\wallpaper-1729568.jpg"/>
          <p:cNvPicPr>
            <a:picLocks noChangeAspect="1" noChangeArrowheads="1"/>
          </p:cNvPicPr>
          <p:nvPr/>
        </p:nvPicPr>
        <p:blipFill rotWithShape="1">
          <a:blip r:embed="rId4" cstate="screen"/>
          <a:srcRect l="22254" r="27224"/>
          <a:stretch>
            <a:fillRect/>
          </a:stretch>
        </p:blipFill>
        <p:spPr bwMode="auto">
          <a:xfrm>
            <a:off x="1021715" y="1572895"/>
            <a:ext cx="972820" cy="125349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615315" y="2095500"/>
            <a:ext cx="487045" cy="975995"/>
            <a:chOff x="7660961" y="3429000"/>
            <a:chExt cx="1051904" cy="2201985"/>
          </a:xfrm>
        </p:grpSpPr>
        <p:pic>
          <p:nvPicPr>
            <p:cNvPr id="3075" name="Picture 3" descr="D:\desktop\未标题-2.png"/>
            <p:cNvPicPr>
              <a:picLocks noChangeAspect="1" noChangeArrowheads="1"/>
            </p:cNvPicPr>
            <p:nvPr/>
          </p:nvPicPr>
          <p:blipFill>
            <a:blip r:embed="rId5" cstate="screen"/>
            <a:srcRect/>
            <a:stretch>
              <a:fillRect/>
            </a:stretch>
          </p:blipFill>
          <p:spPr bwMode="auto">
            <a:xfrm>
              <a:off x="7660961" y="3429000"/>
              <a:ext cx="1051904" cy="2201985"/>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p:cNvSpPr/>
            <p:nvPr/>
          </p:nvSpPr>
          <p:spPr>
            <a:xfrm>
              <a:off x="7754865" y="3763472"/>
              <a:ext cx="864096" cy="151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vant GardeBook" pitchFamily="50" charset="0"/>
              </a:endParaRPr>
            </a:p>
          </p:txBody>
        </p:sp>
      </p:grpSp>
      <p:sp>
        <p:nvSpPr>
          <p:cNvPr id="5" name="矩形 4"/>
          <p:cNvSpPr/>
          <p:nvPr/>
        </p:nvSpPr>
        <p:spPr>
          <a:xfrm>
            <a:off x="658495" y="2243455"/>
            <a:ext cx="400050" cy="669925"/>
          </a:xfrm>
          <a:prstGeom prst="rect">
            <a:avLst/>
          </a:prstGeom>
          <a:blipFill dpi="0" rotWithShape="1">
            <a:blip r:embed="rId6"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endParaRPr lang="zh-CN" altLang="en-US" dirty="0">
              <a:latin typeface="Avant GardeBook" pitchFamily="50" charset="0"/>
            </a:endParaRPr>
          </a:p>
        </p:txBody>
      </p:sp>
    </p:spTree>
  </p:cSld>
  <p:clrMapOvr>
    <a:masterClrMapping/>
  </p:clrMapOvr>
  <p:transition spd="slow">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artisticPlasticWrap/>
                    </a14:imgEffect>
                  </a14:imgLayer>
                </a14:imgProps>
              </a:ext>
            </a:extLst>
          </a:blip>
          <a:stretch>
            <a:fillRect/>
          </a:stretch>
        </p:blipFill>
        <p:spPr>
          <a:xfrm>
            <a:off x="-3411" y="-7069"/>
            <a:ext cx="9147412" cy="5150569"/>
          </a:xfrm>
          <a:prstGeom prst="rect">
            <a:avLst/>
          </a:prstGeom>
        </p:spPr>
      </p:pic>
      <p:sp>
        <p:nvSpPr>
          <p:cNvPr id="2" name="圆角矩形 1"/>
          <p:cNvSpPr/>
          <p:nvPr/>
        </p:nvSpPr>
        <p:spPr>
          <a:xfrm>
            <a:off x="1482070" y="1254426"/>
            <a:ext cx="5563702" cy="2613468"/>
          </a:xfrm>
          <a:prstGeom prst="roundRect">
            <a:avLst>
              <a:gd name="adj" fmla="val 46101"/>
            </a:avLst>
          </a:prstGeom>
          <a:solidFill>
            <a:srgbClr val="6F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731913" y="2197278"/>
            <a:ext cx="2169160" cy="683895"/>
          </a:xfrm>
          <a:prstGeom prst="rect">
            <a:avLst/>
          </a:prstGeom>
          <a:noFill/>
        </p:spPr>
        <p:txBody>
          <a:bodyPr wrap="none" lIns="68580" tIns="34290" rIns="68580" bIns="34290" rtlCol="0">
            <a:spAutoFit/>
          </a:bodyPr>
          <a:lstStyle/>
          <a:p>
            <a:pPr algn="l"/>
            <a:r>
              <a:rPr lang="zh-CN" altLang="en-US" sz="4000" b="1" dirty="0" smtClean="0">
                <a:solidFill>
                  <a:schemeClr val="bg1"/>
                </a:solidFill>
                <a:latin typeface="微软雅黑" panose="020B0503020204020204" pitchFamily="34" charset="-122"/>
                <a:ea typeface="微软雅黑" panose="020B0503020204020204" pitchFamily="34" charset="-122"/>
                <a:sym typeface="+mn-ea"/>
              </a:rPr>
              <a:t>推广方案</a:t>
            </a:r>
            <a:endParaRPr lang="zh-CN" altLang="en-US" sz="40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4" name="椭圆 3"/>
          <p:cNvSpPr/>
          <p:nvPr/>
        </p:nvSpPr>
        <p:spPr>
          <a:xfrm>
            <a:off x="5868144" y="1347614"/>
            <a:ext cx="2376264" cy="2376264"/>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6338432" y="1765594"/>
            <a:ext cx="1918970" cy="1545590"/>
          </a:xfrm>
          <a:prstGeom prst="rect">
            <a:avLst/>
          </a:prstGeom>
          <a:noFill/>
        </p:spPr>
        <p:txBody>
          <a:bodyPr wrap="none" lIns="68580" tIns="34290" rIns="68580" bIns="34290" rtlCol="0">
            <a:spAutoFit/>
          </a:bodyPr>
          <a:lstStyle/>
          <a:p>
            <a:r>
              <a:rPr lang="en-US" altLang="zh-CN" sz="9600" dirty="0" smtClean="0">
                <a:solidFill>
                  <a:srgbClr val="00B050"/>
                </a:solidFill>
                <a:latin typeface="AvantGarde Md BT" pitchFamily="34" charset="0"/>
                <a:ea typeface="微软雅黑" panose="020B0503020204020204" pitchFamily="34" charset="-122"/>
              </a:rPr>
              <a:t>05</a:t>
            </a:r>
            <a:endParaRPr lang="en-US" altLang="zh-CN" sz="9600" dirty="0">
              <a:solidFill>
                <a:srgbClr val="00B050"/>
              </a:solidFill>
              <a:latin typeface="AvantGarde Md BT" pitchFamily="34" charset="0"/>
              <a:ea typeface="微软雅黑" panose="020B0503020204020204" pitchFamily="34" charset="-122"/>
            </a:endParaRPr>
          </a:p>
        </p:txBody>
      </p:sp>
      <p:sp>
        <p:nvSpPr>
          <p:cNvPr id="7" name="Rectangle 4"/>
          <p:cNvSpPr txBox="1">
            <a:spLocks noChangeArrowheads="1"/>
          </p:cNvSpPr>
          <p:nvPr/>
        </p:nvSpPr>
        <p:spPr bwMode="auto">
          <a:xfrm>
            <a:off x="-340239" y="5182040"/>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8"/>
          <p:cNvSpPr/>
          <p:nvPr/>
        </p:nvSpPr>
        <p:spPr bwMode="auto">
          <a:xfrm>
            <a:off x="3039644" y="2999422"/>
            <a:ext cx="2021767" cy="2144078"/>
          </a:xfrm>
          <a:custGeom>
            <a:avLst/>
            <a:gdLst>
              <a:gd name="T0" fmla="*/ 225 w 454"/>
              <a:gd name="T1" fmla="*/ 35 h 481"/>
              <a:gd name="T2" fmla="*/ 55 w 454"/>
              <a:gd name="T3" fmla="*/ 35 h 481"/>
              <a:gd name="T4" fmla="*/ 55 w 454"/>
              <a:gd name="T5" fmla="*/ 0 h 481"/>
              <a:gd name="T6" fmla="*/ 0 w 454"/>
              <a:gd name="T7" fmla="*/ 55 h 481"/>
              <a:gd name="T8" fmla="*/ 55 w 454"/>
              <a:gd name="T9" fmla="*/ 110 h 481"/>
              <a:gd name="T10" fmla="*/ 55 w 454"/>
              <a:gd name="T11" fmla="*/ 80 h 481"/>
              <a:gd name="T12" fmla="*/ 224 w 454"/>
              <a:gd name="T13" fmla="*/ 80 h 481"/>
              <a:gd name="T14" fmla="*/ 409 w 454"/>
              <a:gd name="T15" fmla="*/ 277 h 481"/>
              <a:gd name="T16" fmla="*/ 409 w 454"/>
              <a:gd name="T17" fmla="*/ 481 h 481"/>
              <a:gd name="T18" fmla="*/ 454 w 454"/>
              <a:gd name="T19" fmla="*/ 481 h 481"/>
              <a:gd name="T20" fmla="*/ 454 w 454"/>
              <a:gd name="T21" fmla="*/ 277 h 481"/>
              <a:gd name="T22" fmla="*/ 225 w 454"/>
              <a:gd name="T23" fmla="*/ 3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4" h="481">
                <a:moveTo>
                  <a:pt x="225" y="35"/>
                </a:moveTo>
                <a:cubicBezTo>
                  <a:pt x="55" y="35"/>
                  <a:pt x="55" y="35"/>
                  <a:pt x="55" y="35"/>
                </a:cubicBezTo>
                <a:cubicBezTo>
                  <a:pt x="55" y="0"/>
                  <a:pt x="55" y="0"/>
                  <a:pt x="55" y="0"/>
                </a:cubicBezTo>
                <a:cubicBezTo>
                  <a:pt x="0" y="55"/>
                  <a:pt x="0" y="55"/>
                  <a:pt x="0" y="55"/>
                </a:cubicBezTo>
                <a:cubicBezTo>
                  <a:pt x="55" y="110"/>
                  <a:pt x="55" y="110"/>
                  <a:pt x="55" y="110"/>
                </a:cubicBezTo>
                <a:cubicBezTo>
                  <a:pt x="55" y="80"/>
                  <a:pt x="55" y="80"/>
                  <a:pt x="55" y="80"/>
                </a:cubicBezTo>
                <a:cubicBezTo>
                  <a:pt x="224" y="80"/>
                  <a:pt x="224" y="80"/>
                  <a:pt x="224" y="80"/>
                </a:cubicBezTo>
                <a:cubicBezTo>
                  <a:pt x="340" y="80"/>
                  <a:pt x="409" y="168"/>
                  <a:pt x="409" y="277"/>
                </a:cubicBezTo>
                <a:cubicBezTo>
                  <a:pt x="409" y="481"/>
                  <a:pt x="409" y="481"/>
                  <a:pt x="409" y="481"/>
                </a:cubicBezTo>
                <a:cubicBezTo>
                  <a:pt x="454" y="481"/>
                  <a:pt x="454" y="481"/>
                  <a:pt x="454" y="481"/>
                </a:cubicBezTo>
                <a:cubicBezTo>
                  <a:pt x="454" y="277"/>
                  <a:pt x="454" y="277"/>
                  <a:pt x="454" y="277"/>
                </a:cubicBezTo>
                <a:cubicBezTo>
                  <a:pt x="454" y="145"/>
                  <a:pt x="363" y="35"/>
                  <a:pt x="225" y="35"/>
                </a:cubicBezTo>
                <a:close/>
              </a:path>
            </a:pathLst>
          </a:custGeom>
          <a:solidFill>
            <a:srgbClr val="F3DD49"/>
          </a:solidFill>
          <a:ln>
            <a:noFill/>
          </a:ln>
        </p:spPr>
        <p:txBody>
          <a:bodyPr vert="horz" wrap="square" lIns="68580" tIns="34290" rIns="68580" bIns="34290" numCol="1" anchor="t" anchorCtr="0" compatLnSpc="1"/>
          <a:lstStyle/>
          <a:p>
            <a:endParaRPr lang="zh-CN" altLang="en-US" dirty="0">
              <a:latin typeface="Avant GardeBook" pitchFamily="50" charset="0"/>
            </a:endParaRPr>
          </a:p>
        </p:txBody>
      </p:sp>
      <p:sp>
        <p:nvSpPr>
          <p:cNvPr id="54" name="Oval 9"/>
          <p:cNvSpPr>
            <a:spLocks noChangeArrowheads="1"/>
          </p:cNvSpPr>
          <p:nvPr/>
        </p:nvSpPr>
        <p:spPr bwMode="auto">
          <a:xfrm>
            <a:off x="3337628" y="2085697"/>
            <a:ext cx="735531" cy="733550"/>
          </a:xfrm>
          <a:prstGeom prst="ellipse">
            <a:avLst/>
          </a:prstGeom>
          <a:solidFill>
            <a:srgbClr val="F3DD49"/>
          </a:solidFill>
          <a:ln>
            <a:noFill/>
          </a:ln>
        </p:spPr>
        <p:txBody>
          <a:bodyPr vert="horz" wrap="none" lIns="0" tIns="34290" rIns="0" bIns="34290" numCol="1" anchor="ctr" anchorCtr="0" compatLnSpc="1"/>
          <a:lstStyle/>
          <a:p>
            <a:pPr algn="ctr"/>
            <a:r>
              <a:rPr lang="zh-CN" b="1" dirty="0">
                <a:solidFill>
                  <a:schemeClr val="bg1"/>
                </a:solidFill>
                <a:latin typeface="黑体" panose="02010609060101010101" charset="-122"/>
                <a:ea typeface="黑体" panose="02010609060101010101" charset="-122"/>
              </a:rPr>
              <a:t>线上</a:t>
            </a:r>
            <a:endParaRPr lang="zh-CN" b="1" dirty="0">
              <a:solidFill>
                <a:schemeClr val="bg1"/>
              </a:solidFill>
              <a:latin typeface="黑体" panose="02010609060101010101" charset="-122"/>
              <a:ea typeface="黑体" panose="02010609060101010101" charset="-122"/>
            </a:endParaRPr>
          </a:p>
          <a:p>
            <a:pPr algn="ctr"/>
            <a:r>
              <a:rPr lang="zh-CN" b="1" dirty="0">
                <a:solidFill>
                  <a:schemeClr val="bg1"/>
                </a:solidFill>
                <a:latin typeface="黑体" panose="02010609060101010101" charset="-122"/>
                <a:ea typeface="黑体" panose="02010609060101010101" charset="-122"/>
              </a:rPr>
              <a:t>推广</a:t>
            </a:r>
            <a:endParaRPr lang="zh-CN" b="1" dirty="0">
              <a:solidFill>
                <a:schemeClr val="bg1"/>
              </a:solidFill>
              <a:latin typeface="黑体" panose="02010609060101010101" charset="-122"/>
              <a:ea typeface="黑体" panose="02010609060101010101" charset="-122"/>
            </a:endParaRPr>
          </a:p>
        </p:txBody>
      </p:sp>
      <p:sp>
        <p:nvSpPr>
          <p:cNvPr id="55" name="Oval 10"/>
          <p:cNvSpPr>
            <a:spLocks noChangeArrowheads="1"/>
          </p:cNvSpPr>
          <p:nvPr/>
        </p:nvSpPr>
        <p:spPr bwMode="auto">
          <a:xfrm>
            <a:off x="5067070" y="2085697"/>
            <a:ext cx="739303" cy="733550"/>
          </a:xfrm>
          <a:prstGeom prst="ellipse">
            <a:avLst/>
          </a:prstGeom>
          <a:solidFill>
            <a:srgbClr val="6FC07D"/>
          </a:solidFill>
          <a:ln>
            <a:noFill/>
          </a:ln>
        </p:spPr>
        <p:txBody>
          <a:bodyPr vert="horz" wrap="none" lIns="0" tIns="34290" rIns="0" bIns="34290" numCol="1" anchor="ctr" anchorCtr="0" compatLnSpc="1"/>
          <a:lstStyle/>
          <a:p>
            <a:pPr algn="ctr"/>
            <a:r>
              <a:rPr lang="zh-CN" b="1" dirty="0">
                <a:solidFill>
                  <a:schemeClr val="bg1"/>
                </a:solidFill>
                <a:latin typeface="黑体" panose="02010609060101010101" charset="-122"/>
                <a:ea typeface="黑体" panose="02010609060101010101" charset="-122"/>
              </a:rPr>
              <a:t>线下</a:t>
            </a:r>
            <a:endParaRPr lang="zh-CN" b="1" dirty="0">
              <a:solidFill>
                <a:schemeClr val="bg1"/>
              </a:solidFill>
              <a:latin typeface="黑体" panose="02010609060101010101" charset="-122"/>
              <a:ea typeface="黑体" panose="02010609060101010101" charset="-122"/>
            </a:endParaRPr>
          </a:p>
          <a:p>
            <a:pPr algn="ctr"/>
            <a:r>
              <a:rPr lang="zh-CN" b="1" dirty="0">
                <a:solidFill>
                  <a:schemeClr val="bg1"/>
                </a:solidFill>
                <a:latin typeface="黑体" panose="02010609060101010101" charset="-122"/>
                <a:ea typeface="黑体" panose="02010609060101010101" charset="-122"/>
              </a:rPr>
              <a:t>推广</a:t>
            </a:r>
            <a:endParaRPr lang="zh-CN" b="1" dirty="0">
              <a:solidFill>
                <a:schemeClr val="bg1"/>
              </a:solidFill>
              <a:latin typeface="黑体" panose="02010609060101010101" charset="-122"/>
              <a:ea typeface="黑体" panose="02010609060101010101" charset="-122"/>
            </a:endParaRPr>
          </a:p>
        </p:txBody>
      </p:sp>
      <p:sp>
        <p:nvSpPr>
          <p:cNvPr id="58" name="TextBox 57"/>
          <p:cNvSpPr txBox="1"/>
          <p:nvPr/>
        </p:nvSpPr>
        <p:spPr>
          <a:xfrm>
            <a:off x="240665" y="1191895"/>
            <a:ext cx="2663825" cy="3185795"/>
          </a:xfrm>
          <a:prstGeom prst="rect">
            <a:avLst/>
          </a:prstGeom>
          <a:noFill/>
        </p:spPr>
        <p:txBody>
          <a:bodyPr wrap="square" lIns="68580" tIns="34290" rIns="68580" bIns="34290" rtlCol="0">
            <a:spAutoFit/>
          </a:bodyPr>
          <a:lstStyle/>
          <a:p>
            <a:pPr marL="228600" indent="-228600" algn="l">
              <a:lnSpc>
                <a:spcPct val="130000"/>
              </a:lnSpc>
              <a:buFont typeface="+mj-ea"/>
              <a:buAutoNum type="circleNumDbPlain"/>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在各大应用商店上架应用，支付一定的推广费用让更多用户关注到我们的应用产品。</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28600" indent="-228600" algn="l">
              <a:lnSpc>
                <a:spcPct val="130000"/>
              </a:lnSpc>
              <a:buFont typeface="+mj-ea"/>
              <a:buAutoNum type="circleNumDbPlain"/>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在各大视频网站如腾讯视频、爱奇艺等上投放广告。</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28600" indent="-228600" algn="l">
              <a:lnSpc>
                <a:spcPct val="130000"/>
              </a:lnSpc>
              <a:buFont typeface="+mj-ea"/>
              <a:buAutoNum type="circleNumDbPlain"/>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与哔哩哔哩、YOUTUBE等视频网站的视频博主合作推广，向观众介绍我们的应用，与观众分享使用体验。</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28600" indent="-228600" algn="l">
              <a:lnSpc>
                <a:spcPct val="130000"/>
              </a:lnSpc>
              <a:buFont typeface="+mj-ea"/>
              <a:buAutoNum type="circleNumDbPlain"/>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在微博、微信等大流量社交平台投放广告。</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28600" indent="-228600" algn="l">
              <a:lnSpc>
                <a:spcPct val="130000"/>
              </a:lnSpc>
              <a:buFont typeface="+mj-ea"/>
              <a:buAutoNum type="circleNumDbPlain"/>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鼓励用户邀请朋友下载应用，设置一定的邀请新用户奖励机制。</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8" name="Freeform 7"/>
          <p:cNvSpPr/>
          <p:nvPr/>
        </p:nvSpPr>
        <p:spPr bwMode="auto">
          <a:xfrm>
            <a:off x="4082590" y="2999422"/>
            <a:ext cx="2021767" cy="2144078"/>
          </a:xfrm>
          <a:custGeom>
            <a:avLst/>
            <a:gdLst>
              <a:gd name="T0" fmla="*/ 229 w 454"/>
              <a:gd name="T1" fmla="*/ 35 h 481"/>
              <a:gd name="T2" fmla="*/ 399 w 454"/>
              <a:gd name="T3" fmla="*/ 35 h 481"/>
              <a:gd name="T4" fmla="*/ 399 w 454"/>
              <a:gd name="T5" fmla="*/ 0 h 481"/>
              <a:gd name="T6" fmla="*/ 454 w 454"/>
              <a:gd name="T7" fmla="*/ 55 h 481"/>
              <a:gd name="T8" fmla="*/ 399 w 454"/>
              <a:gd name="T9" fmla="*/ 110 h 481"/>
              <a:gd name="T10" fmla="*/ 399 w 454"/>
              <a:gd name="T11" fmla="*/ 80 h 481"/>
              <a:gd name="T12" fmla="*/ 230 w 454"/>
              <a:gd name="T13" fmla="*/ 80 h 481"/>
              <a:gd name="T14" fmla="*/ 45 w 454"/>
              <a:gd name="T15" fmla="*/ 277 h 481"/>
              <a:gd name="T16" fmla="*/ 45 w 454"/>
              <a:gd name="T17" fmla="*/ 481 h 481"/>
              <a:gd name="T18" fmla="*/ 0 w 454"/>
              <a:gd name="T19" fmla="*/ 481 h 481"/>
              <a:gd name="T20" fmla="*/ 0 w 454"/>
              <a:gd name="T21" fmla="*/ 277 h 481"/>
              <a:gd name="T22" fmla="*/ 229 w 454"/>
              <a:gd name="T23" fmla="*/ 35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4" h="481">
                <a:moveTo>
                  <a:pt x="229" y="35"/>
                </a:moveTo>
                <a:cubicBezTo>
                  <a:pt x="399" y="35"/>
                  <a:pt x="399" y="35"/>
                  <a:pt x="399" y="35"/>
                </a:cubicBezTo>
                <a:cubicBezTo>
                  <a:pt x="399" y="0"/>
                  <a:pt x="399" y="0"/>
                  <a:pt x="399" y="0"/>
                </a:cubicBezTo>
                <a:cubicBezTo>
                  <a:pt x="454" y="55"/>
                  <a:pt x="454" y="55"/>
                  <a:pt x="454" y="55"/>
                </a:cubicBezTo>
                <a:cubicBezTo>
                  <a:pt x="399" y="110"/>
                  <a:pt x="399" y="110"/>
                  <a:pt x="399" y="110"/>
                </a:cubicBezTo>
                <a:cubicBezTo>
                  <a:pt x="399" y="80"/>
                  <a:pt x="399" y="80"/>
                  <a:pt x="399" y="80"/>
                </a:cubicBezTo>
                <a:cubicBezTo>
                  <a:pt x="230" y="80"/>
                  <a:pt x="230" y="80"/>
                  <a:pt x="230" y="80"/>
                </a:cubicBezTo>
                <a:cubicBezTo>
                  <a:pt x="114" y="80"/>
                  <a:pt x="45" y="168"/>
                  <a:pt x="45" y="277"/>
                </a:cubicBezTo>
                <a:cubicBezTo>
                  <a:pt x="45" y="481"/>
                  <a:pt x="45" y="481"/>
                  <a:pt x="45" y="481"/>
                </a:cubicBezTo>
                <a:cubicBezTo>
                  <a:pt x="0" y="481"/>
                  <a:pt x="0" y="481"/>
                  <a:pt x="0" y="481"/>
                </a:cubicBezTo>
                <a:cubicBezTo>
                  <a:pt x="0" y="277"/>
                  <a:pt x="0" y="277"/>
                  <a:pt x="0" y="277"/>
                </a:cubicBezTo>
                <a:cubicBezTo>
                  <a:pt x="0" y="145"/>
                  <a:pt x="90" y="35"/>
                  <a:pt x="229" y="35"/>
                </a:cubicBezTo>
                <a:close/>
              </a:path>
            </a:pathLst>
          </a:custGeom>
          <a:solidFill>
            <a:srgbClr val="6FC07D"/>
          </a:solidFill>
          <a:ln>
            <a:noFill/>
          </a:ln>
        </p:spPr>
        <p:txBody>
          <a:bodyPr vert="horz" wrap="square" lIns="68580" tIns="34290" rIns="68580" bIns="34290" numCol="1" anchor="t" anchorCtr="0" compatLnSpc="1"/>
          <a:lstStyle/>
          <a:p>
            <a:endParaRPr lang="zh-CN" altLang="en-US" dirty="0">
              <a:latin typeface="Avant GardeBook" pitchFamily="50" charset="0"/>
            </a:endParaRPr>
          </a:p>
        </p:txBody>
      </p:sp>
      <p:sp>
        <p:nvSpPr>
          <p:cNvPr id="19" name="TextBox 18"/>
          <p:cNvSpPr txBox="1"/>
          <p:nvPr/>
        </p:nvSpPr>
        <p:spPr>
          <a:xfrm>
            <a:off x="513401" y="281289"/>
            <a:ext cx="848360" cy="283845"/>
          </a:xfrm>
          <a:prstGeom prst="rect">
            <a:avLst/>
          </a:prstGeom>
          <a:noFill/>
        </p:spPr>
        <p:txBody>
          <a:bodyPr wrap="none" lIns="68580" tIns="34290" rIns="68580" bIns="34290" rtlCol="0">
            <a:spAutoFit/>
          </a:bodyPr>
          <a:lstStyle/>
          <a:p>
            <a:pPr lvl="0"/>
            <a:r>
              <a:rPr lang="zh-CN" dirty="0">
                <a:solidFill>
                  <a:prstClr val="black">
                    <a:lumMod val="50000"/>
                    <a:lumOff val="50000"/>
                  </a:prstClr>
                </a:solidFill>
                <a:latin typeface="微软雅黑" panose="020B0503020204020204" pitchFamily="34" charset="-122"/>
                <a:ea typeface="微软雅黑" panose="020B0503020204020204" pitchFamily="34" charset="-122"/>
              </a:rPr>
              <a:t>推广方案</a:t>
            </a:r>
            <a:endParaRPr lang="zh-CN"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8"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 name="TextBox 57"/>
          <p:cNvSpPr txBox="1"/>
          <p:nvPr/>
        </p:nvSpPr>
        <p:spPr>
          <a:xfrm>
            <a:off x="6249035" y="1791335"/>
            <a:ext cx="2663825" cy="1986915"/>
          </a:xfrm>
          <a:prstGeom prst="rect">
            <a:avLst/>
          </a:prstGeom>
          <a:noFill/>
        </p:spPr>
        <p:txBody>
          <a:bodyPr wrap="square" lIns="68580" tIns="34290" rIns="68580" bIns="34290" rtlCol="0">
            <a:spAutoFit/>
          </a:bodyPr>
          <a:p>
            <a:pPr marL="228600" indent="-228600" algn="l">
              <a:lnSpc>
                <a:spcPct val="130000"/>
              </a:lnSpc>
              <a:buFont typeface="+mj-ea"/>
              <a:buAutoNum type="circleNumDbPlain"/>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在商场举办线下推广活动让大家了解我们的应用功能，下载我们的应用。</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28600" indent="-228600" algn="l">
              <a:lnSpc>
                <a:spcPct val="130000"/>
              </a:lnSpc>
              <a:buFont typeface="+mj-ea"/>
              <a:buAutoNum type="circleNumDbPlain"/>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与健身房合作，有针对性地向注重身体健康及身材管理的人群推广应用。</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marL="228600" indent="-228600" algn="l">
              <a:lnSpc>
                <a:spcPct val="130000"/>
              </a:lnSpc>
              <a:buFont typeface="+mj-ea"/>
              <a:buAutoNum type="circleNumDbPlain"/>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在公交、地铁、电梯等人流量较大的地方投入广告宣传应用。</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p:tgtEl>
                                          <p:spTgt spid="53"/>
                                        </p:tgtEl>
                                        <p:attrNameLst>
                                          <p:attrName>ppt_y</p:attrName>
                                        </p:attrNameLst>
                                      </p:cBhvr>
                                      <p:tavLst>
                                        <p:tav tm="0">
                                          <p:val>
                                            <p:strVal val="#ppt_y+#ppt_h*1.125000"/>
                                          </p:val>
                                        </p:tav>
                                        <p:tav tm="100000">
                                          <p:val>
                                            <p:strVal val="#ppt_y"/>
                                          </p:val>
                                        </p:tav>
                                      </p:tavLst>
                                    </p:anim>
                                    <p:animEffect transition="in" filter="wipe(up)">
                                      <p:cBhvr>
                                        <p:cTn id="8" dur="500"/>
                                        <p:tgtEl>
                                          <p:spTgt spid="53"/>
                                        </p:tgtEl>
                                      </p:cBhvr>
                                    </p:animEffect>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down)">
                                      <p:cBhvr>
                                        <p:cTn id="12" dur="500"/>
                                        <p:tgtEl>
                                          <p:spTgt spid="54"/>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58"/>
                                        </p:tgtEl>
                                        <p:attrNameLst>
                                          <p:attrName>style.visibility</p:attrName>
                                        </p:attrNameLst>
                                      </p:cBhvr>
                                      <p:to>
                                        <p:strVal val="visible"/>
                                      </p:to>
                                    </p:set>
                                    <p:anim calcmode="lin" valueType="num">
                                      <p:cBhvr additive="base">
                                        <p:cTn id="16" dur="500" fill="hold"/>
                                        <p:tgtEl>
                                          <p:spTgt spid="58"/>
                                        </p:tgtEl>
                                        <p:attrNameLst>
                                          <p:attrName>ppt_x</p:attrName>
                                        </p:attrNameLst>
                                      </p:cBhvr>
                                      <p:tavLst>
                                        <p:tav tm="0">
                                          <p:val>
                                            <p:strVal val="#ppt_x"/>
                                          </p:val>
                                        </p:tav>
                                        <p:tav tm="100000">
                                          <p:val>
                                            <p:strVal val="#ppt_x"/>
                                          </p:val>
                                        </p:tav>
                                      </p:tavLst>
                                    </p:anim>
                                    <p:anim calcmode="lin" valueType="num">
                                      <p:cBhvr additive="base">
                                        <p:cTn id="17"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68"/>
                                        </p:tgtEl>
                                        <p:attrNameLst>
                                          <p:attrName>style.visibility</p:attrName>
                                        </p:attrNameLst>
                                      </p:cBhvr>
                                      <p:to>
                                        <p:strVal val="visible"/>
                                      </p:to>
                                    </p:set>
                                    <p:anim calcmode="lin" valueType="num">
                                      <p:cBhvr additive="base">
                                        <p:cTn id="22" dur="500"/>
                                        <p:tgtEl>
                                          <p:spTgt spid="68"/>
                                        </p:tgtEl>
                                        <p:attrNameLst>
                                          <p:attrName>ppt_y</p:attrName>
                                        </p:attrNameLst>
                                      </p:cBhvr>
                                      <p:tavLst>
                                        <p:tav tm="0">
                                          <p:val>
                                            <p:strVal val="#ppt_y+#ppt_h*1.125000"/>
                                          </p:val>
                                        </p:tav>
                                        <p:tav tm="100000">
                                          <p:val>
                                            <p:strVal val="#ppt_y"/>
                                          </p:val>
                                        </p:tav>
                                      </p:tavLst>
                                    </p:anim>
                                    <p:animEffect transition="in" filter="wipe(up)">
                                      <p:cBhvr>
                                        <p:cTn id="23" dur="500"/>
                                        <p:tgtEl>
                                          <p:spTgt spid="68"/>
                                        </p:tgtEl>
                                      </p:cBhvr>
                                    </p:animEffect>
                                  </p:childTnLst>
                                </p:cTn>
                              </p:par>
                            </p:childTnLst>
                          </p:cTn>
                        </p:par>
                        <p:par>
                          <p:cTn id="24" fill="hold">
                            <p:stCondLst>
                              <p:cond delay="500"/>
                            </p:stCondLst>
                            <p:childTnLst>
                              <p:par>
                                <p:cTn id="25" presetID="12" presetClass="entr" presetSubtype="4" fill="hold" grpId="0" nodeType="after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p:tgtEl>
                                          <p:spTgt spid="55"/>
                                        </p:tgtEl>
                                        <p:attrNameLst>
                                          <p:attrName>ppt_y</p:attrName>
                                        </p:attrNameLst>
                                      </p:cBhvr>
                                      <p:tavLst>
                                        <p:tav tm="0">
                                          <p:val>
                                            <p:strVal val="#ppt_y+#ppt_h*1.125000"/>
                                          </p:val>
                                        </p:tav>
                                        <p:tav tm="100000">
                                          <p:val>
                                            <p:strVal val="#ppt_y"/>
                                          </p:val>
                                        </p:tav>
                                      </p:tavLst>
                                    </p:anim>
                                    <p:animEffect transition="in" filter="wipe(up)">
                                      <p:cBhvr>
                                        <p:cTn id="28" dur="500"/>
                                        <p:tgtEl>
                                          <p:spTgt spid="55"/>
                                        </p:tgtEl>
                                      </p:cBhvr>
                                    </p:animEffect>
                                  </p:childTnLst>
                                </p:cTn>
                              </p:par>
                            </p:childTnLst>
                          </p:cTn>
                        </p:par>
                        <p:par>
                          <p:cTn id="29" fill="hold">
                            <p:stCondLst>
                              <p:cond delay="1000"/>
                            </p:stCondLst>
                            <p:childTnLst>
                              <p:par>
                                <p:cTn id="30" presetID="2" presetClass="entr" presetSubtype="4"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8" grpId="0"/>
      <p:bldP spid="68" grpId="0" animBg="1"/>
      <p:bldP spid="55" grpId="0" animBg="1"/>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artisticPlasticWrap/>
                    </a14:imgEffect>
                  </a14:imgLayer>
                </a14:imgProps>
              </a:ext>
            </a:extLst>
          </a:blip>
          <a:stretch>
            <a:fillRect/>
          </a:stretch>
        </p:blipFill>
        <p:spPr>
          <a:xfrm>
            <a:off x="-3411" y="-7069"/>
            <a:ext cx="9147412" cy="5150569"/>
          </a:xfrm>
          <a:prstGeom prst="rect">
            <a:avLst/>
          </a:prstGeom>
        </p:spPr>
      </p:pic>
      <p:sp>
        <p:nvSpPr>
          <p:cNvPr id="2" name="圆角矩形 1"/>
          <p:cNvSpPr/>
          <p:nvPr/>
        </p:nvSpPr>
        <p:spPr>
          <a:xfrm>
            <a:off x="1482070" y="1254426"/>
            <a:ext cx="5563702" cy="2613468"/>
          </a:xfrm>
          <a:prstGeom prst="roundRect">
            <a:avLst>
              <a:gd name="adj" fmla="val 46101"/>
            </a:avLst>
          </a:prstGeom>
          <a:solidFill>
            <a:srgbClr val="6F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2947178" y="2197278"/>
            <a:ext cx="2169160" cy="683895"/>
          </a:xfrm>
          <a:prstGeom prst="rect">
            <a:avLst/>
          </a:prstGeom>
          <a:noFill/>
        </p:spPr>
        <p:txBody>
          <a:bodyPr wrap="none" lIns="68580" tIns="34290" rIns="68580" bIns="34290" rtlCol="0">
            <a:spAutoFit/>
          </a:bodyPr>
          <a:lstStyle/>
          <a:p>
            <a:pPr algn="l"/>
            <a:r>
              <a:rPr lang="zh-CN" altLang="en-US" sz="4000" b="1" dirty="0" smtClean="0">
                <a:solidFill>
                  <a:schemeClr val="bg1"/>
                </a:solidFill>
                <a:latin typeface="微软雅黑" panose="020B0503020204020204" pitchFamily="34" charset="-122"/>
                <a:ea typeface="微软雅黑" panose="020B0503020204020204" pitchFamily="34" charset="-122"/>
                <a:sym typeface="+mn-ea"/>
              </a:rPr>
              <a:t>运营规划</a:t>
            </a:r>
            <a:endParaRPr lang="zh-CN" altLang="en-US" sz="4000" b="1"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4" name="椭圆 3"/>
          <p:cNvSpPr/>
          <p:nvPr/>
        </p:nvSpPr>
        <p:spPr>
          <a:xfrm>
            <a:off x="5868144" y="1347614"/>
            <a:ext cx="2376264" cy="2376264"/>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6338432" y="1765594"/>
            <a:ext cx="1918970" cy="1545590"/>
          </a:xfrm>
          <a:prstGeom prst="rect">
            <a:avLst/>
          </a:prstGeom>
          <a:noFill/>
        </p:spPr>
        <p:txBody>
          <a:bodyPr wrap="none" lIns="68580" tIns="34290" rIns="68580" bIns="34290" rtlCol="0">
            <a:spAutoFit/>
          </a:bodyPr>
          <a:lstStyle/>
          <a:p>
            <a:r>
              <a:rPr lang="en-US" altLang="zh-CN" sz="9600" dirty="0" smtClean="0">
                <a:solidFill>
                  <a:srgbClr val="00B050"/>
                </a:solidFill>
                <a:latin typeface="AvantGarde Md BT" pitchFamily="34" charset="0"/>
                <a:ea typeface="微软雅黑" panose="020B0503020204020204" pitchFamily="34" charset="-122"/>
              </a:rPr>
              <a:t>05</a:t>
            </a:r>
            <a:endParaRPr lang="en-US" altLang="zh-CN" sz="9600" dirty="0">
              <a:solidFill>
                <a:srgbClr val="00B050"/>
              </a:solidFill>
              <a:latin typeface="AvantGarde Md BT" pitchFamily="34" charset="0"/>
              <a:ea typeface="微软雅黑" panose="020B0503020204020204" pitchFamily="34" charset="-122"/>
            </a:endParaRPr>
          </a:p>
        </p:txBody>
      </p:sp>
      <p:sp>
        <p:nvSpPr>
          <p:cNvPr id="7" name="Rectangle 4"/>
          <p:cNvSpPr txBox="1">
            <a:spLocks noChangeArrowheads="1"/>
          </p:cNvSpPr>
          <p:nvPr/>
        </p:nvSpPr>
        <p:spPr bwMode="auto">
          <a:xfrm>
            <a:off x="-340239" y="5182040"/>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513401" y="281289"/>
            <a:ext cx="848360" cy="283845"/>
          </a:xfrm>
          <a:prstGeom prst="rect">
            <a:avLst/>
          </a:prstGeom>
          <a:noFill/>
        </p:spPr>
        <p:txBody>
          <a:bodyPr wrap="none" lIns="68580" tIns="34290" rIns="68580" bIns="34290" rtlCol="0">
            <a:spAutoFit/>
          </a:bodyPr>
          <a:lstStyle/>
          <a:p>
            <a:pPr lvl="0" algn="l"/>
            <a:r>
              <a:rPr lang="zh-CN" dirty="0">
                <a:solidFill>
                  <a:prstClr val="black">
                    <a:lumMod val="50000"/>
                    <a:lumOff val="50000"/>
                  </a:prstClr>
                </a:solidFill>
                <a:latin typeface="微软雅黑" panose="020B0503020204020204" pitchFamily="34" charset="-122"/>
                <a:ea typeface="微软雅黑" panose="020B0503020204020204" pitchFamily="34" charset="-122"/>
                <a:sym typeface="+mn-ea"/>
              </a:rPr>
              <a:t>运营规划</a:t>
            </a:r>
            <a:endParaRPr lang="en-US" altLang="zh-CN"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7"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3" name="椭圆 1"/>
          <p:cNvSpPr>
            <a:spLocks noChangeArrowheads="1"/>
          </p:cNvSpPr>
          <p:nvPr>
            <p:custDataLst>
              <p:tags r:id="rId1"/>
            </p:custDataLst>
          </p:nvPr>
        </p:nvSpPr>
        <p:spPr bwMode="auto">
          <a:xfrm>
            <a:off x="6010023" y="941370"/>
            <a:ext cx="807472" cy="807472"/>
          </a:xfrm>
          <a:prstGeom prst="ellipse">
            <a:avLst/>
          </a:prstGeom>
          <a:solidFill>
            <a:srgbClr val="42ACA8"/>
          </a:solidFill>
          <a:ln w="57150" cmpd="sng">
            <a:solidFill>
              <a:sysClr val="window" lastClr="FFFFFF"/>
            </a:solidFill>
            <a:round/>
          </a:ln>
        </p:spPr>
        <p:txBody>
          <a:bodyPr anchor="ctr"/>
          <a:lstStyle>
            <a:lvl1pPr>
              <a:defRPr>
                <a:solidFill>
                  <a:sysClr val="windowText" lastClr="000000"/>
                </a:solidFill>
                <a:latin typeface="Calibri" panose="020F0502020204030204" charset="0"/>
                <a:ea typeface="微软雅黑" panose="020B0503020204020204" pitchFamily="34" charset="-122"/>
              </a:defRPr>
            </a:lvl1pPr>
            <a:lvl2pPr marL="742950" indent="-285750">
              <a:defRPr>
                <a:solidFill>
                  <a:sysClr val="windowText" lastClr="000000"/>
                </a:solidFill>
                <a:latin typeface="Calibri" panose="020F0502020204030204" charset="0"/>
                <a:ea typeface="微软雅黑" panose="020B0503020204020204" pitchFamily="34" charset="-122"/>
              </a:defRPr>
            </a:lvl2pPr>
            <a:lvl3pPr marL="1143000" indent="-228600">
              <a:defRPr>
                <a:solidFill>
                  <a:sysClr val="windowText" lastClr="000000"/>
                </a:solidFill>
                <a:latin typeface="Calibri" panose="020F0502020204030204" charset="0"/>
                <a:ea typeface="微软雅黑" panose="020B0503020204020204" pitchFamily="34" charset="-122"/>
              </a:defRPr>
            </a:lvl3pPr>
            <a:lvl4pPr marL="1600200" indent="-228600">
              <a:defRPr>
                <a:solidFill>
                  <a:sysClr val="windowText" lastClr="000000"/>
                </a:solidFill>
                <a:latin typeface="Calibri" panose="020F0502020204030204" charset="0"/>
                <a:ea typeface="微软雅黑" panose="020B0503020204020204" pitchFamily="34" charset="-122"/>
              </a:defRPr>
            </a:lvl4pPr>
            <a:lvl5pPr marL="2057400" indent="-228600">
              <a:defRPr>
                <a:solidFill>
                  <a:sysClr val="windowText" lastClr="000000"/>
                </a:solidFill>
                <a:latin typeface="Calibri" panose="020F050202020403020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9pPr>
          </a:lstStyle>
          <a:p>
            <a:pPr algn="ctr" eaLnBrk="1" hangingPunct="1"/>
            <a:r>
              <a:rPr lang="en-US" altLang="zh-CN" sz="2400">
                <a:solidFill>
                  <a:sysClr val="window" lastClr="FFFFFF"/>
                </a:solidFill>
                <a:latin typeface="Arial" panose="020B0604020202020204" pitchFamily="34" charset="0"/>
                <a:ea typeface="黑体" panose="02010609060101010101" charset="-122"/>
              </a:rPr>
              <a:t>03</a:t>
            </a:r>
            <a:endParaRPr lang="zh-CN" altLang="en-US" sz="2400">
              <a:solidFill>
                <a:sysClr val="window" lastClr="FFFFFF"/>
              </a:solidFill>
              <a:latin typeface="Arial" panose="020B0604020202020204" pitchFamily="34" charset="0"/>
              <a:ea typeface="黑体" panose="02010609060101010101" charset="-122"/>
            </a:endParaRPr>
          </a:p>
        </p:txBody>
      </p:sp>
      <p:sp>
        <p:nvSpPr>
          <p:cNvPr id="4" name="椭圆 2"/>
          <p:cNvSpPr>
            <a:spLocks noChangeArrowheads="1"/>
          </p:cNvSpPr>
          <p:nvPr>
            <p:custDataLst>
              <p:tags r:id="rId2"/>
            </p:custDataLst>
          </p:nvPr>
        </p:nvSpPr>
        <p:spPr bwMode="auto">
          <a:xfrm>
            <a:off x="3633918" y="1456727"/>
            <a:ext cx="1884497" cy="1884497"/>
          </a:xfrm>
          <a:prstGeom prst="ellipse">
            <a:avLst/>
          </a:prstGeom>
          <a:solidFill>
            <a:srgbClr val="59687F"/>
          </a:solidFill>
          <a:ln w="76200" cmpd="sng">
            <a:solidFill>
              <a:srgbClr val="59687F">
                <a:lumMod val="60000"/>
                <a:lumOff val="40000"/>
              </a:srgbClr>
            </a:solidFill>
            <a:round/>
          </a:ln>
        </p:spPr>
        <p:txBody>
          <a:bodyPr anchor="ctr">
            <a:normAutofit/>
          </a:bodyPr>
          <a:lstStyle>
            <a:lvl1pPr>
              <a:defRPr>
                <a:solidFill>
                  <a:sysClr val="windowText" lastClr="000000"/>
                </a:solidFill>
                <a:latin typeface="Calibri" panose="020F0502020204030204" charset="0"/>
                <a:ea typeface="微软雅黑" panose="020B0503020204020204" pitchFamily="34" charset="-122"/>
              </a:defRPr>
            </a:lvl1pPr>
            <a:lvl2pPr marL="742950" indent="-285750">
              <a:defRPr>
                <a:solidFill>
                  <a:sysClr val="windowText" lastClr="000000"/>
                </a:solidFill>
                <a:latin typeface="Calibri" panose="020F0502020204030204" charset="0"/>
                <a:ea typeface="微软雅黑" panose="020B0503020204020204" pitchFamily="34" charset="-122"/>
              </a:defRPr>
            </a:lvl2pPr>
            <a:lvl3pPr marL="1143000" indent="-228600">
              <a:defRPr>
                <a:solidFill>
                  <a:sysClr val="windowText" lastClr="000000"/>
                </a:solidFill>
                <a:latin typeface="Calibri" panose="020F0502020204030204" charset="0"/>
                <a:ea typeface="微软雅黑" panose="020B0503020204020204" pitchFamily="34" charset="-122"/>
              </a:defRPr>
            </a:lvl3pPr>
            <a:lvl4pPr marL="1600200" indent="-228600">
              <a:defRPr>
                <a:solidFill>
                  <a:sysClr val="windowText" lastClr="000000"/>
                </a:solidFill>
                <a:latin typeface="Calibri" panose="020F0502020204030204" charset="0"/>
                <a:ea typeface="微软雅黑" panose="020B0503020204020204" pitchFamily="34" charset="-122"/>
              </a:defRPr>
            </a:lvl4pPr>
            <a:lvl5pPr marL="2057400" indent="-228600">
              <a:defRPr>
                <a:solidFill>
                  <a:sysClr val="windowText" lastClr="000000"/>
                </a:solidFill>
                <a:latin typeface="Calibri" panose="020F050202020403020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9pPr>
          </a:lstStyle>
          <a:p>
            <a:pPr algn="ctr"/>
            <a:r>
              <a:rPr lang="zh-CN" altLang="en-US" sz="2400" dirty="0">
                <a:solidFill>
                  <a:sysClr val="window" lastClr="FFFFFF"/>
                </a:solidFill>
                <a:latin typeface="Arial" panose="020B0604020202020204" pitchFamily="34" charset="0"/>
                <a:ea typeface="黑体" panose="02010609060101010101" charset="-122"/>
                <a:cs typeface="+mn-ea"/>
              </a:rPr>
              <a:t>盈利</a:t>
            </a:r>
            <a:endParaRPr lang="zh-CN" altLang="en-US" sz="2400" dirty="0">
              <a:solidFill>
                <a:sysClr val="window" lastClr="FFFFFF"/>
              </a:solidFill>
              <a:latin typeface="Arial" panose="020B0604020202020204" pitchFamily="34" charset="0"/>
              <a:ea typeface="黑体" panose="02010609060101010101" charset="-122"/>
              <a:cs typeface="+mn-ea"/>
            </a:endParaRPr>
          </a:p>
          <a:p>
            <a:pPr algn="ctr"/>
            <a:r>
              <a:rPr lang="zh-CN" altLang="en-US" sz="2400" dirty="0">
                <a:solidFill>
                  <a:sysClr val="window" lastClr="FFFFFF"/>
                </a:solidFill>
                <a:latin typeface="Arial" panose="020B0604020202020204" pitchFamily="34" charset="0"/>
                <a:ea typeface="黑体" panose="02010609060101010101" charset="-122"/>
                <a:cs typeface="+mn-ea"/>
              </a:rPr>
              <a:t>模式</a:t>
            </a:r>
            <a:endParaRPr lang="zh-CN" altLang="en-US" sz="2400" dirty="0">
              <a:solidFill>
                <a:sysClr val="window" lastClr="FFFFFF"/>
              </a:solidFill>
              <a:latin typeface="Arial" panose="020B0604020202020204" pitchFamily="34" charset="0"/>
              <a:ea typeface="黑体" panose="02010609060101010101" charset="-122"/>
              <a:cs typeface="+mn-ea"/>
            </a:endParaRPr>
          </a:p>
        </p:txBody>
      </p:sp>
      <p:sp>
        <p:nvSpPr>
          <p:cNvPr id="5" name="椭圆 3"/>
          <p:cNvSpPr>
            <a:spLocks noChangeArrowheads="1"/>
          </p:cNvSpPr>
          <p:nvPr>
            <p:custDataLst>
              <p:tags r:id="rId3"/>
            </p:custDataLst>
          </p:nvPr>
        </p:nvSpPr>
        <p:spPr bwMode="auto">
          <a:xfrm>
            <a:off x="6010023" y="2955300"/>
            <a:ext cx="807472" cy="808659"/>
          </a:xfrm>
          <a:prstGeom prst="ellipse">
            <a:avLst/>
          </a:prstGeom>
          <a:solidFill>
            <a:srgbClr val="FAB301"/>
          </a:solidFill>
          <a:ln w="57150" cmpd="sng">
            <a:solidFill>
              <a:sysClr val="window" lastClr="FFFFFF"/>
            </a:solidFill>
            <a:round/>
          </a:ln>
        </p:spPr>
        <p:txBody>
          <a:bodyPr anchor="ctr"/>
          <a:lstStyle>
            <a:lvl1pPr>
              <a:defRPr>
                <a:solidFill>
                  <a:sysClr val="windowText" lastClr="000000"/>
                </a:solidFill>
                <a:latin typeface="Calibri" panose="020F0502020204030204" charset="0"/>
                <a:ea typeface="微软雅黑" panose="020B0503020204020204" pitchFamily="34" charset="-122"/>
              </a:defRPr>
            </a:lvl1pPr>
            <a:lvl2pPr marL="742950" indent="-285750">
              <a:defRPr>
                <a:solidFill>
                  <a:sysClr val="windowText" lastClr="000000"/>
                </a:solidFill>
                <a:latin typeface="Calibri" panose="020F0502020204030204" charset="0"/>
                <a:ea typeface="微软雅黑" panose="020B0503020204020204" pitchFamily="34" charset="-122"/>
              </a:defRPr>
            </a:lvl2pPr>
            <a:lvl3pPr marL="1143000" indent="-228600">
              <a:defRPr>
                <a:solidFill>
                  <a:sysClr val="windowText" lastClr="000000"/>
                </a:solidFill>
                <a:latin typeface="Calibri" panose="020F0502020204030204" charset="0"/>
                <a:ea typeface="微软雅黑" panose="020B0503020204020204" pitchFamily="34" charset="-122"/>
              </a:defRPr>
            </a:lvl3pPr>
            <a:lvl4pPr marL="1600200" indent="-228600">
              <a:defRPr>
                <a:solidFill>
                  <a:sysClr val="windowText" lastClr="000000"/>
                </a:solidFill>
                <a:latin typeface="Calibri" panose="020F0502020204030204" charset="0"/>
                <a:ea typeface="微软雅黑" panose="020B0503020204020204" pitchFamily="34" charset="-122"/>
              </a:defRPr>
            </a:lvl4pPr>
            <a:lvl5pPr marL="2057400" indent="-228600">
              <a:defRPr>
                <a:solidFill>
                  <a:sysClr val="windowText" lastClr="000000"/>
                </a:solidFill>
                <a:latin typeface="Calibri" panose="020F050202020403020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9pPr>
          </a:lstStyle>
          <a:p>
            <a:pPr algn="ctr" eaLnBrk="1" hangingPunct="1"/>
            <a:r>
              <a:rPr lang="en-US" altLang="zh-CN" sz="2400">
                <a:solidFill>
                  <a:sysClr val="window" lastClr="FFFFFF"/>
                </a:solidFill>
                <a:latin typeface="Arial" panose="020B0604020202020204" pitchFamily="34" charset="0"/>
                <a:ea typeface="黑体" panose="02010609060101010101" charset="-122"/>
              </a:rPr>
              <a:t>04</a:t>
            </a:r>
            <a:endParaRPr lang="zh-CN" altLang="en-US" sz="2400">
              <a:solidFill>
                <a:sysClr val="window" lastClr="FFFFFF"/>
              </a:solidFill>
              <a:latin typeface="Arial" panose="020B0604020202020204" pitchFamily="34" charset="0"/>
              <a:ea typeface="黑体" panose="02010609060101010101" charset="-122"/>
            </a:endParaRPr>
          </a:p>
        </p:txBody>
      </p:sp>
      <p:sp>
        <p:nvSpPr>
          <p:cNvPr id="9" name="矩形 9"/>
          <p:cNvSpPr>
            <a:spLocks noChangeArrowheads="1"/>
          </p:cNvSpPr>
          <p:nvPr>
            <p:custDataLst>
              <p:tags r:id="rId4"/>
            </p:custDataLst>
          </p:nvPr>
        </p:nvSpPr>
        <p:spPr bwMode="auto">
          <a:xfrm>
            <a:off x="6941185" y="836295"/>
            <a:ext cx="1800225" cy="171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nchorCtr="0"/>
          <a:lstStyle>
            <a:lvl1pPr>
              <a:defRPr>
                <a:solidFill>
                  <a:sysClr val="windowText" lastClr="000000"/>
                </a:solidFill>
                <a:latin typeface="Calibri" panose="020F0502020204030204" charset="0"/>
                <a:ea typeface="微软雅黑" panose="020B0503020204020204" pitchFamily="34" charset="-122"/>
              </a:defRPr>
            </a:lvl1pPr>
            <a:lvl2pPr marL="742950" indent="-285750">
              <a:defRPr>
                <a:solidFill>
                  <a:sysClr val="windowText" lastClr="000000"/>
                </a:solidFill>
                <a:latin typeface="Calibri" panose="020F0502020204030204" charset="0"/>
                <a:ea typeface="微软雅黑" panose="020B0503020204020204" pitchFamily="34" charset="-122"/>
              </a:defRPr>
            </a:lvl2pPr>
            <a:lvl3pPr marL="1143000" indent="-228600">
              <a:defRPr>
                <a:solidFill>
                  <a:sysClr val="windowText" lastClr="000000"/>
                </a:solidFill>
                <a:latin typeface="Calibri" panose="020F0502020204030204" charset="0"/>
                <a:ea typeface="微软雅黑" panose="020B0503020204020204" pitchFamily="34" charset="-122"/>
              </a:defRPr>
            </a:lvl3pPr>
            <a:lvl4pPr marL="1600200" indent="-228600">
              <a:defRPr>
                <a:solidFill>
                  <a:sysClr val="windowText" lastClr="000000"/>
                </a:solidFill>
                <a:latin typeface="Calibri" panose="020F0502020204030204" charset="0"/>
                <a:ea typeface="微软雅黑" panose="020B0503020204020204" pitchFamily="34" charset="-122"/>
              </a:defRPr>
            </a:lvl4pPr>
            <a:lvl5pPr marL="2057400" indent="-228600">
              <a:defRPr>
                <a:solidFill>
                  <a:sysClr val="windowText" lastClr="000000"/>
                </a:solidFill>
                <a:latin typeface="Calibri" panose="020F050202020403020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9pPr>
          </a:lstStyle>
          <a:p>
            <a:pPr>
              <a:lnSpc>
                <a:spcPct val="150000"/>
              </a:lnSpc>
            </a:pPr>
            <a:r>
              <a:rPr lang="zh-CN" altLang="en-US" dirty="0">
                <a:latin typeface="Arial" panose="020B0604020202020204" pitchFamily="34" charset="0"/>
                <a:ea typeface="黑体" panose="02010609060101010101" charset="-122"/>
              </a:rPr>
              <a:t>广告</a:t>
            </a:r>
            <a:endParaRPr lang="zh-CN" altLang="en-US" dirty="0">
              <a:latin typeface="Arial" panose="020B0604020202020204" pitchFamily="34" charset="0"/>
              <a:ea typeface="黑体" panose="02010609060101010101" charset="-122"/>
            </a:endParaRPr>
          </a:p>
          <a:p>
            <a:pPr>
              <a:lnSpc>
                <a:spcPct val="150000"/>
              </a:lnSpc>
            </a:pPr>
            <a:r>
              <a:rPr lang="zh-CN" altLang="en-US" dirty="0">
                <a:solidFill>
                  <a:schemeClr val="tx1">
                    <a:lumMod val="50000"/>
                    <a:lumOff val="50000"/>
                  </a:schemeClr>
                </a:solidFill>
                <a:latin typeface="Arial" panose="020B0604020202020204" pitchFamily="34" charset="0"/>
                <a:ea typeface="黑体" panose="02010609060101010101" charset="-122"/>
              </a:rPr>
              <a:t>本软件具有广告发布空间，商家的广告可以放在这个空间里面，在软件界面提供广告位。</a:t>
            </a:r>
            <a:endParaRPr lang="zh-CN" altLang="en-US" dirty="0">
              <a:solidFill>
                <a:schemeClr val="tx1">
                  <a:lumMod val="50000"/>
                  <a:lumOff val="50000"/>
                </a:schemeClr>
              </a:solidFill>
              <a:latin typeface="Arial" panose="020B0604020202020204" pitchFamily="34" charset="0"/>
              <a:ea typeface="黑体" panose="02010609060101010101" charset="-122"/>
            </a:endParaRPr>
          </a:p>
        </p:txBody>
      </p:sp>
      <p:cxnSp>
        <p:nvCxnSpPr>
          <p:cNvPr id="2" name="肘形连接符 17"/>
          <p:cNvCxnSpPr>
            <a:cxnSpLocks noChangeShapeType="1"/>
            <a:stCxn id="4" idx="6"/>
            <a:endCxn id="3" idx="2"/>
          </p:cNvCxnSpPr>
          <p:nvPr>
            <p:custDataLst>
              <p:tags r:id="rId5"/>
            </p:custDataLst>
          </p:nvPr>
        </p:nvCxnSpPr>
        <p:spPr bwMode="auto">
          <a:xfrm flipV="1">
            <a:off x="5518414" y="1345106"/>
            <a:ext cx="491608" cy="1054463"/>
          </a:xfrm>
          <a:prstGeom prst="bentConnector3">
            <a:avLst>
              <a:gd name="adj1" fmla="val 50000"/>
            </a:avLst>
          </a:prstGeom>
          <a:noFill/>
          <a:ln w="28575" cmpd="sng">
            <a:solidFill>
              <a:sysClr val="window" lastClr="FFFFFF">
                <a:lumMod val="65000"/>
              </a:sysClr>
            </a:solidFill>
            <a:prstDash val="sysDot"/>
            <a:miter lim="800000"/>
            <a:tailEnd type="triangle" w="med" len="med"/>
          </a:ln>
          <a:extLst>
            <a:ext uri="{909E8E84-426E-40DD-AFC4-6F175D3DCCD1}">
              <a14:hiddenFill xmlns:a14="http://schemas.microsoft.com/office/drawing/2010/main">
                <a:noFill/>
              </a14:hiddenFill>
            </a:ext>
          </a:extLst>
        </p:spPr>
      </p:cxnSp>
      <p:cxnSp>
        <p:nvCxnSpPr>
          <p:cNvPr id="6" name="肘形连接符 18"/>
          <p:cNvCxnSpPr>
            <a:cxnSpLocks noChangeShapeType="1"/>
            <a:stCxn id="4" idx="6"/>
            <a:endCxn id="5" idx="2"/>
          </p:cNvCxnSpPr>
          <p:nvPr>
            <p:custDataLst>
              <p:tags r:id="rId6"/>
            </p:custDataLst>
          </p:nvPr>
        </p:nvCxnSpPr>
        <p:spPr bwMode="auto">
          <a:xfrm>
            <a:off x="5518785" y="2399030"/>
            <a:ext cx="491490" cy="960755"/>
          </a:xfrm>
          <a:prstGeom prst="bentConnector3">
            <a:avLst>
              <a:gd name="adj1" fmla="val 50000"/>
            </a:avLst>
          </a:prstGeom>
          <a:noFill/>
          <a:ln w="28575" cmpd="sng">
            <a:solidFill>
              <a:sysClr val="window" lastClr="FFFFFF">
                <a:lumMod val="65000"/>
              </a:sysClr>
            </a:solidFill>
            <a:prstDash val="sysDot"/>
            <a:miter lim="800000"/>
            <a:tailEnd type="triangle" w="med" len="med"/>
          </a:ln>
          <a:extLst>
            <a:ext uri="{909E8E84-426E-40DD-AFC4-6F175D3DCCD1}">
              <a14:hiddenFill xmlns:a14="http://schemas.microsoft.com/office/drawing/2010/main">
                <a:noFill/>
              </a14:hiddenFill>
            </a:ext>
          </a:extLst>
        </p:spPr>
      </p:cxnSp>
      <p:sp>
        <p:nvSpPr>
          <p:cNvPr id="15" name="椭圆 23"/>
          <p:cNvSpPr>
            <a:spLocks noChangeArrowheads="1"/>
          </p:cNvSpPr>
          <p:nvPr>
            <p:custDataLst>
              <p:tags r:id="rId7"/>
            </p:custDataLst>
          </p:nvPr>
        </p:nvSpPr>
        <p:spPr bwMode="auto">
          <a:xfrm>
            <a:off x="2334839" y="941370"/>
            <a:ext cx="807472" cy="807472"/>
          </a:xfrm>
          <a:prstGeom prst="ellipse">
            <a:avLst/>
          </a:prstGeom>
          <a:solidFill>
            <a:srgbClr val="42ACA8"/>
          </a:solidFill>
          <a:ln w="57150" cmpd="sng">
            <a:solidFill>
              <a:sysClr val="window" lastClr="FFFFFF"/>
            </a:solidFill>
            <a:round/>
          </a:ln>
        </p:spPr>
        <p:txBody>
          <a:bodyPr anchor="ctr"/>
          <a:lstStyle>
            <a:lvl1pPr>
              <a:defRPr>
                <a:solidFill>
                  <a:sysClr val="windowText" lastClr="000000"/>
                </a:solidFill>
                <a:latin typeface="Calibri" panose="020F0502020204030204" charset="0"/>
                <a:ea typeface="微软雅黑" panose="020B0503020204020204" pitchFamily="34" charset="-122"/>
              </a:defRPr>
            </a:lvl1pPr>
            <a:lvl2pPr marL="742950" indent="-285750">
              <a:defRPr>
                <a:solidFill>
                  <a:sysClr val="windowText" lastClr="000000"/>
                </a:solidFill>
                <a:latin typeface="Calibri" panose="020F0502020204030204" charset="0"/>
                <a:ea typeface="微软雅黑" panose="020B0503020204020204" pitchFamily="34" charset="-122"/>
              </a:defRPr>
            </a:lvl2pPr>
            <a:lvl3pPr marL="1143000" indent="-228600">
              <a:defRPr>
                <a:solidFill>
                  <a:sysClr val="windowText" lastClr="000000"/>
                </a:solidFill>
                <a:latin typeface="Calibri" panose="020F0502020204030204" charset="0"/>
                <a:ea typeface="微软雅黑" panose="020B0503020204020204" pitchFamily="34" charset="-122"/>
              </a:defRPr>
            </a:lvl3pPr>
            <a:lvl4pPr marL="1600200" indent="-228600">
              <a:defRPr>
                <a:solidFill>
                  <a:sysClr val="windowText" lastClr="000000"/>
                </a:solidFill>
                <a:latin typeface="Calibri" panose="020F0502020204030204" charset="0"/>
                <a:ea typeface="微软雅黑" panose="020B0503020204020204" pitchFamily="34" charset="-122"/>
              </a:defRPr>
            </a:lvl4pPr>
            <a:lvl5pPr marL="2057400" indent="-228600">
              <a:defRPr>
                <a:solidFill>
                  <a:sysClr val="windowText" lastClr="000000"/>
                </a:solidFill>
                <a:latin typeface="Calibri" panose="020F050202020403020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9pPr>
          </a:lstStyle>
          <a:p>
            <a:pPr algn="ctr" eaLnBrk="1" hangingPunct="1"/>
            <a:r>
              <a:rPr lang="en-US" altLang="zh-CN" sz="2400">
                <a:solidFill>
                  <a:sysClr val="window" lastClr="FFFFFF"/>
                </a:solidFill>
                <a:latin typeface="Arial" panose="020B0604020202020204" pitchFamily="34" charset="0"/>
                <a:ea typeface="黑体" panose="02010609060101010101" charset="-122"/>
              </a:rPr>
              <a:t>01</a:t>
            </a:r>
            <a:endParaRPr lang="zh-CN" altLang="en-US" sz="2400">
              <a:solidFill>
                <a:sysClr val="window" lastClr="FFFFFF"/>
              </a:solidFill>
              <a:latin typeface="Arial" panose="020B0604020202020204" pitchFamily="34" charset="0"/>
              <a:ea typeface="黑体" panose="02010609060101010101" charset="-122"/>
            </a:endParaRPr>
          </a:p>
        </p:txBody>
      </p:sp>
      <p:cxnSp>
        <p:nvCxnSpPr>
          <p:cNvPr id="7" name="肘形连接符 24"/>
          <p:cNvCxnSpPr>
            <a:cxnSpLocks noChangeShapeType="1"/>
            <a:stCxn id="4" idx="2"/>
            <a:endCxn id="15" idx="6"/>
          </p:cNvCxnSpPr>
          <p:nvPr>
            <p:custDataLst>
              <p:tags r:id="rId8"/>
            </p:custDataLst>
          </p:nvPr>
        </p:nvCxnSpPr>
        <p:spPr bwMode="auto">
          <a:xfrm rot="10800000">
            <a:off x="3142311" y="1345106"/>
            <a:ext cx="491608" cy="1054463"/>
          </a:xfrm>
          <a:prstGeom prst="bentConnector3">
            <a:avLst>
              <a:gd name="adj1" fmla="val 50000"/>
            </a:avLst>
          </a:prstGeom>
          <a:noFill/>
          <a:ln w="28575" cmpd="sng">
            <a:solidFill>
              <a:sysClr val="window" lastClr="FFFFFF">
                <a:lumMod val="65000"/>
              </a:sysClr>
            </a:solidFill>
            <a:prstDash val="sysDot"/>
            <a:miter lim="800000"/>
            <a:tailEnd type="triangle" w="med" len="med"/>
          </a:ln>
          <a:extLst>
            <a:ext uri="{909E8E84-426E-40DD-AFC4-6F175D3DCCD1}">
              <a14:hiddenFill xmlns:a14="http://schemas.microsoft.com/office/drawing/2010/main">
                <a:noFill/>
              </a14:hiddenFill>
            </a:ext>
          </a:extLst>
        </p:spPr>
      </p:cxnSp>
      <p:sp>
        <p:nvSpPr>
          <p:cNvPr id="19" name="椭圆 29"/>
          <p:cNvSpPr>
            <a:spLocks noChangeArrowheads="1"/>
          </p:cNvSpPr>
          <p:nvPr>
            <p:custDataLst>
              <p:tags r:id="rId9"/>
            </p:custDataLst>
          </p:nvPr>
        </p:nvSpPr>
        <p:spPr bwMode="auto">
          <a:xfrm>
            <a:off x="2331276" y="3044359"/>
            <a:ext cx="807472" cy="807472"/>
          </a:xfrm>
          <a:prstGeom prst="ellipse">
            <a:avLst/>
          </a:prstGeom>
          <a:solidFill>
            <a:srgbClr val="DA6C91"/>
          </a:solidFill>
          <a:ln w="57150" cmpd="sng">
            <a:solidFill>
              <a:sysClr val="window" lastClr="FFFFFF"/>
            </a:solidFill>
            <a:round/>
          </a:ln>
        </p:spPr>
        <p:txBody>
          <a:bodyPr anchor="ctr"/>
          <a:lstStyle>
            <a:lvl1pPr>
              <a:defRPr>
                <a:solidFill>
                  <a:sysClr val="windowText" lastClr="000000"/>
                </a:solidFill>
                <a:latin typeface="Calibri" panose="020F0502020204030204" charset="0"/>
                <a:ea typeface="微软雅黑" panose="020B0503020204020204" pitchFamily="34" charset="-122"/>
              </a:defRPr>
            </a:lvl1pPr>
            <a:lvl2pPr marL="742950" indent="-285750">
              <a:defRPr>
                <a:solidFill>
                  <a:sysClr val="windowText" lastClr="000000"/>
                </a:solidFill>
                <a:latin typeface="Calibri" panose="020F0502020204030204" charset="0"/>
                <a:ea typeface="微软雅黑" panose="020B0503020204020204" pitchFamily="34" charset="-122"/>
              </a:defRPr>
            </a:lvl2pPr>
            <a:lvl3pPr marL="1143000" indent="-228600">
              <a:defRPr>
                <a:solidFill>
                  <a:sysClr val="windowText" lastClr="000000"/>
                </a:solidFill>
                <a:latin typeface="Calibri" panose="020F0502020204030204" charset="0"/>
                <a:ea typeface="微软雅黑" panose="020B0503020204020204" pitchFamily="34" charset="-122"/>
              </a:defRPr>
            </a:lvl3pPr>
            <a:lvl4pPr marL="1600200" indent="-228600">
              <a:defRPr>
                <a:solidFill>
                  <a:sysClr val="windowText" lastClr="000000"/>
                </a:solidFill>
                <a:latin typeface="Calibri" panose="020F0502020204030204" charset="0"/>
                <a:ea typeface="微软雅黑" panose="020B0503020204020204" pitchFamily="34" charset="-122"/>
              </a:defRPr>
            </a:lvl4pPr>
            <a:lvl5pPr marL="2057400" indent="-228600">
              <a:defRPr>
                <a:solidFill>
                  <a:sysClr val="windowText" lastClr="000000"/>
                </a:solidFill>
                <a:latin typeface="Calibri" panose="020F050202020403020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9pPr>
          </a:lstStyle>
          <a:p>
            <a:pPr algn="ctr" eaLnBrk="1" hangingPunct="1"/>
            <a:r>
              <a:rPr lang="en-US" altLang="zh-CN" sz="2400">
                <a:solidFill>
                  <a:sysClr val="window" lastClr="FFFFFF"/>
                </a:solidFill>
                <a:latin typeface="Arial" panose="020B0604020202020204" pitchFamily="34" charset="0"/>
                <a:ea typeface="黑体" panose="02010609060101010101" charset="-122"/>
              </a:rPr>
              <a:t>02</a:t>
            </a:r>
            <a:endParaRPr lang="zh-CN" altLang="en-US" sz="2400">
              <a:solidFill>
                <a:sysClr val="window" lastClr="FFFFFF"/>
              </a:solidFill>
              <a:latin typeface="Arial" panose="020B0604020202020204" pitchFamily="34" charset="0"/>
              <a:ea typeface="黑体" panose="02010609060101010101" charset="-122"/>
            </a:endParaRPr>
          </a:p>
        </p:txBody>
      </p:sp>
      <p:cxnSp>
        <p:nvCxnSpPr>
          <p:cNvPr id="8" name="肘形连接符 35"/>
          <p:cNvCxnSpPr>
            <a:cxnSpLocks noChangeShapeType="1"/>
            <a:stCxn id="4" idx="2"/>
            <a:endCxn id="19" idx="6"/>
          </p:cNvCxnSpPr>
          <p:nvPr>
            <p:custDataLst>
              <p:tags r:id="rId10"/>
            </p:custDataLst>
          </p:nvPr>
        </p:nvCxnSpPr>
        <p:spPr bwMode="auto">
          <a:xfrm rot="10800000" flipV="1">
            <a:off x="3138747" y="2399569"/>
            <a:ext cx="495171" cy="1048526"/>
          </a:xfrm>
          <a:prstGeom prst="bentConnector3">
            <a:avLst>
              <a:gd name="adj1" fmla="val 50000"/>
            </a:avLst>
          </a:prstGeom>
          <a:noFill/>
          <a:ln w="28575" cmpd="sng">
            <a:solidFill>
              <a:sysClr val="window" lastClr="FFFFFF">
                <a:lumMod val="65000"/>
              </a:sysClr>
            </a:solidFill>
            <a:prstDash val="sysDot"/>
            <a:miter lim="800000"/>
            <a:tailEnd type="triangle" w="med" len="med"/>
          </a:ln>
          <a:extLst>
            <a:ext uri="{909E8E84-426E-40DD-AFC4-6F175D3DCCD1}">
              <a14:hiddenFill xmlns:a14="http://schemas.microsoft.com/office/drawing/2010/main">
                <a:noFill/>
              </a14:hiddenFill>
            </a:ext>
          </a:extLst>
        </p:spPr>
      </p:cxnSp>
      <p:sp>
        <p:nvSpPr>
          <p:cNvPr id="10" name="矩形 38"/>
          <p:cNvSpPr>
            <a:spLocks noChangeArrowheads="1"/>
          </p:cNvSpPr>
          <p:nvPr>
            <p:custDataLst>
              <p:tags r:id="rId11"/>
            </p:custDataLst>
          </p:nvPr>
        </p:nvSpPr>
        <p:spPr bwMode="auto">
          <a:xfrm>
            <a:off x="6817995" y="2700655"/>
            <a:ext cx="2200910" cy="2401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nchorCtr="0"/>
          <a:lstStyle>
            <a:lvl1pPr>
              <a:defRPr>
                <a:solidFill>
                  <a:sysClr val="windowText" lastClr="000000"/>
                </a:solidFill>
                <a:latin typeface="Calibri" panose="020F0502020204030204" charset="0"/>
                <a:ea typeface="微软雅黑" panose="020B0503020204020204" pitchFamily="34" charset="-122"/>
              </a:defRPr>
            </a:lvl1pPr>
            <a:lvl2pPr marL="742950" indent="-285750">
              <a:defRPr>
                <a:solidFill>
                  <a:sysClr val="windowText" lastClr="000000"/>
                </a:solidFill>
                <a:latin typeface="Calibri" panose="020F0502020204030204" charset="0"/>
                <a:ea typeface="微软雅黑" panose="020B0503020204020204" pitchFamily="34" charset="-122"/>
              </a:defRPr>
            </a:lvl2pPr>
            <a:lvl3pPr marL="1143000" indent="-228600">
              <a:defRPr>
                <a:solidFill>
                  <a:sysClr val="windowText" lastClr="000000"/>
                </a:solidFill>
                <a:latin typeface="Calibri" panose="020F0502020204030204" charset="0"/>
                <a:ea typeface="微软雅黑" panose="020B0503020204020204" pitchFamily="34" charset="-122"/>
              </a:defRPr>
            </a:lvl3pPr>
            <a:lvl4pPr marL="1600200" indent="-228600">
              <a:defRPr>
                <a:solidFill>
                  <a:sysClr val="windowText" lastClr="000000"/>
                </a:solidFill>
                <a:latin typeface="Calibri" panose="020F0502020204030204" charset="0"/>
                <a:ea typeface="微软雅黑" panose="020B0503020204020204" pitchFamily="34" charset="-122"/>
              </a:defRPr>
            </a:lvl4pPr>
            <a:lvl5pPr marL="2057400" indent="-228600">
              <a:defRPr>
                <a:solidFill>
                  <a:sysClr val="windowText" lastClr="000000"/>
                </a:solidFill>
                <a:latin typeface="Calibri" panose="020F050202020403020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9pPr>
          </a:lstStyle>
          <a:p>
            <a:pPr>
              <a:lnSpc>
                <a:spcPct val="150000"/>
              </a:lnSpc>
            </a:pPr>
            <a:r>
              <a:rPr lang="zh-CN" altLang="en-US" dirty="0">
                <a:latin typeface="Arial" panose="020B0604020202020204" pitchFamily="34" charset="0"/>
                <a:ea typeface="黑体" panose="02010609060101010101" charset="-122"/>
              </a:rPr>
              <a:t>折扣差</a:t>
            </a:r>
            <a:endParaRPr lang="zh-CN" altLang="en-US" sz="1200" dirty="0">
              <a:latin typeface="Arial" panose="020B0604020202020204" pitchFamily="34" charset="0"/>
              <a:ea typeface="黑体" panose="02010609060101010101" charset="-122"/>
            </a:endParaRPr>
          </a:p>
          <a:p>
            <a:pPr>
              <a:lnSpc>
                <a:spcPct val="150000"/>
              </a:lnSpc>
            </a:pPr>
            <a:r>
              <a:rPr lang="zh-CN" altLang="en-US" sz="1200" dirty="0">
                <a:solidFill>
                  <a:schemeClr val="tx1">
                    <a:lumMod val="50000"/>
                    <a:lumOff val="50000"/>
                  </a:schemeClr>
                </a:solidFill>
                <a:latin typeface="Arial" panose="020B0604020202020204" pitchFamily="34" charset="0"/>
                <a:ea typeface="黑体" panose="02010609060101010101" charset="-122"/>
              </a:rPr>
              <a:t>商家提供给软件与软件提供给客户的折扣差。若是商家在搞活动，给客户折扣时，在线商家在本软件给出一个折扣，在本软件对外发起折扣时可根据情况减少折扣比，从中获取一定的利润。</a:t>
            </a:r>
            <a:endParaRPr lang="zh-CN" altLang="en-US" sz="1200" dirty="0">
              <a:solidFill>
                <a:schemeClr val="tx1">
                  <a:lumMod val="50000"/>
                  <a:lumOff val="50000"/>
                </a:schemeClr>
              </a:solidFill>
              <a:latin typeface="Arial" panose="020B0604020202020204" pitchFamily="34" charset="0"/>
              <a:ea typeface="黑体" panose="02010609060101010101" charset="-122"/>
            </a:endParaRPr>
          </a:p>
        </p:txBody>
      </p:sp>
      <p:sp>
        <p:nvSpPr>
          <p:cNvPr id="11" name="矩形 40"/>
          <p:cNvSpPr>
            <a:spLocks noChangeArrowheads="1"/>
          </p:cNvSpPr>
          <p:nvPr>
            <p:custDataLst>
              <p:tags r:id="rId12"/>
            </p:custDataLst>
          </p:nvPr>
        </p:nvSpPr>
        <p:spPr bwMode="auto">
          <a:xfrm>
            <a:off x="256707" y="756285"/>
            <a:ext cx="2074727" cy="187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nchorCtr="0"/>
          <a:lstStyle>
            <a:lvl1pPr>
              <a:defRPr>
                <a:solidFill>
                  <a:sysClr val="windowText" lastClr="000000"/>
                </a:solidFill>
                <a:latin typeface="Calibri" panose="020F0502020204030204" charset="0"/>
                <a:ea typeface="微软雅黑" panose="020B0503020204020204" pitchFamily="34" charset="-122"/>
              </a:defRPr>
            </a:lvl1pPr>
            <a:lvl2pPr marL="742950" indent="-285750">
              <a:defRPr>
                <a:solidFill>
                  <a:sysClr val="windowText" lastClr="000000"/>
                </a:solidFill>
                <a:latin typeface="Calibri" panose="020F0502020204030204" charset="0"/>
                <a:ea typeface="微软雅黑" panose="020B0503020204020204" pitchFamily="34" charset="-122"/>
              </a:defRPr>
            </a:lvl2pPr>
            <a:lvl3pPr marL="1143000" indent="-228600">
              <a:defRPr>
                <a:solidFill>
                  <a:sysClr val="windowText" lastClr="000000"/>
                </a:solidFill>
                <a:latin typeface="Calibri" panose="020F0502020204030204" charset="0"/>
                <a:ea typeface="微软雅黑" panose="020B0503020204020204" pitchFamily="34" charset="-122"/>
              </a:defRPr>
            </a:lvl3pPr>
            <a:lvl4pPr marL="1600200" indent="-228600">
              <a:defRPr>
                <a:solidFill>
                  <a:sysClr val="windowText" lastClr="000000"/>
                </a:solidFill>
                <a:latin typeface="Calibri" panose="020F0502020204030204" charset="0"/>
                <a:ea typeface="微软雅黑" panose="020B0503020204020204" pitchFamily="34" charset="-122"/>
              </a:defRPr>
            </a:lvl4pPr>
            <a:lvl5pPr marL="2057400" indent="-228600">
              <a:defRPr>
                <a:solidFill>
                  <a:sysClr val="windowText" lastClr="000000"/>
                </a:solidFill>
                <a:latin typeface="Calibri" panose="020F050202020403020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9pPr>
          </a:lstStyle>
          <a:p>
            <a:pPr algn="l">
              <a:lnSpc>
                <a:spcPct val="150000"/>
              </a:lnSpc>
            </a:pPr>
            <a:r>
              <a:rPr lang="zh-CN" altLang="en-US" dirty="0">
                <a:latin typeface="Arial" panose="020B0604020202020204" pitchFamily="34" charset="0"/>
                <a:ea typeface="黑体" panose="02010609060101010101" charset="-122"/>
              </a:rPr>
              <a:t>商家佣金</a:t>
            </a:r>
            <a:endParaRPr lang="zh-CN" altLang="en-US" dirty="0">
              <a:latin typeface="Arial" panose="020B0604020202020204" pitchFamily="34" charset="0"/>
              <a:ea typeface="黑体" panose="02010609060101010101" charset="-122"/>
            </a:endParaRPr>
          </a:p>
          <a:p>
            <a:pPr algn="l">
              <a:lnSpc>
                <a:spcPct val="150000"/>
              </a:lnSpc>
            </a:pPr>
            <a:r>
              <a:rPr lang="zh-CN" altLang="en-US" dirty="0">
                <a:solidFill>
                  <a:schemeClr val="tx1">
                    <a:lumMod val="50000"/>
                    <a:lumOff val="50000"/>
                  </a:schemeClr>
                </a:solidFill>
                <a:latin typeface="Arial" panose="020B0604020202020204" pitchFamily="34" charset="0"/>
                <a:ea typeface="黑体" panose="02010609060101010101" charset="-122"/>
              </a:rPr>
              <a:t>商家提供给DIET的佣金。商家可以通过线上或线下多种渠道与软件签约，签约完成后有本软件提供客户的购物倾向。</a:t>
            </a:r>
            <a:endParaRPr lang="zh-CN" altLang="en-US" dirty="0">
              <a:solidFill>
                <a:schemeClr val="tx1">
                  <a:lumMod val="50000"/>
                  <a:lumOff val="50000"/>
                </a:schemeClr>
              </a:solidFill>
              <a:latin typeface="Arial" panose="020B0604020202020204" pitchFamily="34" charset="0"/>
              <a:ea typeface="黑体" panose="02010609060101010101" charset="-122"/>
            </a:endParaRPr>
          </a:p>
        </p:txBody>
      </p:sp>
      <p:sp>
        <p:nvSpPr>
          <p:cNvPr id="14" name="矩形 42"/>
          <p:cNvSpPr>
            <a:spLocks noChangeArrowheads="1"/>
          </p:cNvSpPr>
          <p:nvPr>
            <p:custDataLst>
              <p:tags r:id="rId13"/>
            </p:custDataLst>
          </p:nvPr>
        </p:nvSpPr>
        <p:spPr bwMode="auto">
          <a:xfrm>
            <a:off x="460375" y="2955290"/>
            <a:ext cx="1874520" cy="169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nchorCtr="0">
            <a:normAutofit lnSpcReduction="10000"/>
          </a:bodyPr>
          <a:lstStyle>
            <a:lvl1pPr>
              <a:defRPr>
                <a:solidFill>
                  <a:sysClr val="windowText" lastClr="000000"/>
                </a:solidFill>
                <a:latin typeface="Calibri" panose="020F0502020204030204" charset="0"/>
                <a:ea typeface="微软雅黑" panose="020B0503020204020204" pitchFamily="34" charset="-122"/>
              </a:defRPr>
            </a:lvl1pPr>
            <a:lvl2pPr marL="742950" indent="-285750">
              <a:defRPr>
                <a:solidFill>
                  <a:sysClr val="windowText" lastClr="000000"/>
                </a:solidFill>
                <a:latin typeface="Calibri" panose="020F0502020204030204" charset="0"/>
                <a:ea typeface="微软雅黑" panose="020B0503020204020204" pitchFamily="34" charset="-122"/>
              </a:defRPr>
            </a:lvl2pPr>
            <a:lvl3pPr marL="1143000" indent="-228600">
              <a:defRPr>
                <a:solidFill>
                  <a:sysClr val="windowText" lastClr="000000"/>
                </a:solidFill>
                <a:latin typeface="Calibri" panose="020F0502020204030204" charset="0"/>
                <a:ea typeface="微软雅黑" panose="020B0503020204020204" pitchFamily="34" charset="-122"/>
              </a:defRPr>
            </a:lvl3pPr>
            <a:lvl4pPr marL="1600200" indent="-228600">
              <a:defRPr>
                <a:solidFill>
                  <a:sysClr val="windowText" lastClr="000000"/>
                </a:solidFill>
                <a:latin typeface="Calibri" panose="020F0502020204030204" charset="0"/>
                <a:ea typeface="微软雅黑" panose="020B0503020204020204" pitchFamily="34" charset="-122"/>
              </a:defRPr>
            </a:lvl4pPr>
            <a:lvl5pPr marL="2057400" indent="-228600">
              <a:defRPr>
                <a:solidFill>
                  <a:sysClr val="windowText" lastClr="000000"/>
                </a:solidFill>
                <a:latin typeface="Calibri" panose="020F050202020403020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ysClr val="windowText" lastClr="000000"/>
                </a:solidFill>
                <a:latin typeface="Calibri" panose="020F0502020204030204" charset="0"/>
                <a:ea typeface="微软雅黑" panose="020B0503020204020204" pitchFamily="34" charset="-122"/>
              </a:defRPr>
            </a:lvl9pPr>
          </a:lstStyle>
          <a:p>
            <a:pPr algn="l">
              <a:lnSpc>
                <a:spcPct val="150000"/>
              </a:lnSpc>
            </a:pPr>
            <a:r>
              <a:rPr lang="zh-CN" altLang="en-US" dirty="0">
                <a:latin typeface="Arial" panose="020B0604020202020204" pitchFamily="34" charset="0"/>
                <a:ea typeface="黑体" panose="02010609060101010101" charset="-122"/>
              </a:rPr>
              <a:t>商家提成</a:t>
            </a:r>
            <a:endParaRPr lang="zh-CN" altLang="en-US" dirty="0">
              <a:latin typeface="Arial" panose="020B0604020202020204" pitchFamily="34" charset="0"/>
              <a:ea typeface="黑体" panose="02010609060101010101" charset="-122"/>
            </a:endParaRPr>
          </a:p>
          <a:p>
            <a:pPr algn="l">
              <a:lnSpc>
                <a:spcPct val="150000"/>
              </a:lnSpc>
            </a:pPr>
            <a:r>
              <a:rPr lang="zh-CN" altLang="en-US" dirty="0">
                <a:solidFill>
                  <a:schemeClr val="tx1">
                    <a:lumMod val="50000"/>
                    <a:lumOff val="50000"/>
                  </a:schemeClr>
                </a:solidFill>
                <a:latin typeface="Arial" panose="020B0604020202020204" pitchFamily="34" charset="0"/>
                <a:ea typeface="黑体" panose="02010609060101010101" charset="-122"/>
              </a:rPr>
              <a:t>商家根据实际业绩给与软件一定比例的利润</a:t>
            </a:r>
            <a:r>
              <a:rPr lang="zh-CN" altLang="en-US" sz="1350" dirty="0">
                <a:solidFill>
                  <a:schemeClr val="tx1">
                    <a:lumMod val="50000"/>
                    <a:lumOff val="50000"/>
                  </a:schemeClr>
                </a:solidFill>
                <a:latin typeface="Arial" panose="020B0604020202020204" pitchFamily="34" charset="0"/>
                <a:ea typeface="黑体" panose="02010609060101010101" charset="-122"/>
              </a:rPr>
              <a:t>。</a:t>
            </a:r>
            <a:endParaRPr lang="zh-CN" altLang="en-US" sz="1350" dirty="0">
              <a:solidFill>
                <a:schemeClr val="tx1">
                  <a:lumMod val="50000"/>
                  <a:lumOff val="50000"/>
                </a:schemeClr>
              </a:solidFill>
              <a:latin typeface="Arial" panose="020B0604020202020204" pitchFamily="34" charset="0"/>
              <a:ea typeface="黑体" panose="02010609060101010101" charset="-122"/>
            </a:endParaRPr>
          </a:p>
        </p:txBody>
      </p:sp>
    </p:spTree>
  </p:cSld>
  <p:clrMapOvr>
    <a:masterClrMapping/>
  </p:clrMapOvr>
  <p:transition spd="slow">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513401" y="281289"/>
            <a:ext cx="848360" cy="283845"/>
          </a:xfrm>
          <a:prstGeom prst="rect">
            <a:avLst/>
          </a:prstGeom>
          <a:noFill/>
        </p:spPr>
        <p:txBody>
          <a:bodyPr wrap="none" lIns="68580" tIns="34290" rIns="68580" bIns="34290" rtlCol="0">
            <a:spAutoFit/>
          </a:bodyPr>
          <a:lstStyle/>
          <a:p>
            <a:pPr lvl="0" algn="l"/>
            <a:r>
              <a:rPr lang="zh-CN" dirty="0">
                <a:solidFill>
                  <a:prstClr val="black">
                    <a:lumMod val="50000"/>
                    <a:lumOff val="50000"/>
                  </a:prstClr>
                </a:solidFill>
                <a:latin typeface="微软雅黑" panose="020B0503020204020204" pitchFamily="34" charset="-122"/>
                <a:ea typeface="微软雅黑" panose="020B0503020204020204" pitchFamily="34" charset="-122"/>
                <a:sym typeface="+mn-ea"/>
              </a:rPr>
              <a:t>运营规划</a:t>
            </a:r>
            <a:endParaRPr lang="en-US" altLang="zh-CN"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2"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5" name="AutoShape 8"/>
          <p:cNvSpPr>
            <a:spLocks noChangeArrowheads="1"/>
          </p:cNvSpPr>
          <p:nvPr>
            <p:custDataLst>
              <p:tags r:id="rId1"/>
            </p:custDataLst>
          </p:nvPr>
        </p:nvSpPr>
        <p:spPr bwMode="auto">
          <a:xfrm>
            <a:off x="4383286" y="1106091"/>
            <a:ext cx="377429" cy="269081"/>
          </a:xfrm>
          <a:prstGeom prst="flowChartMerge">
            <a:avLst/>
          </a:prstGeom>
          <a:solidFill>
            <a:srgbClr val="1CADE4"/>
          </a:solidFill>
          <a:ln>
            <a:noFill/>
          </a:ln>
          <a:effectLst/>
        </p:spPr>
        <p:txBody>
          <a:bodyPr lIns="67500" tIns="35100" rIns="67500" bIns="35100" anchor="ctr" anchorCtr="0">
            <a:normAutofit fontScale="30000" lnSpcReduction="20000"/>
          </a:bodyPr>
          <a:lstStyle>
            <a:defPPr>
              <a:defRPr lang="zh-CN"/>
            </a:defPPr>
            <a:lvl1pPr algn="l" rtl="0" eaLnBrk="0" fontAlgn="base" hangingPunct="0">
              <a:spcBef>
                <a:spcPct val="0"/>
              </a:spcBef>
              <a:spcAft>
                <a:spcPct val="0"/>
              </a:spcAft>
              <a:buFont typeface="Arial" panose="020B0604020202020204" pitchFamily="34" charset="0"/>
              <a:defRPr kern="1200">
                <a:solidFill>
                  <a:sysClr val="windowText" lastClr="000000"/>
                </a:solidFill>
                <a:latin typeface="Arial" panose="020B0604020202020204" pitchFamily="34" charset="0"/>
                <a:ea typeface="黑体" panose="02010609060101010101" charset="-122"/>
                <a:cs typeface="+mn-ea"/>
              </a:defRPr>
            </a:lvl1pPr>
            <a:lvl2pPr marL="457200" algn="l" rtl="0" eaLnBrk="0" fontAlgn="base" hangingPunct="0">
              <a:spcBef>
                <a:spcPct val="0"/>
              </a:spcBef>
              <a:spcAft>
                <a:spcPct val="0"/>
              </a:spcAft>
              <a:buFont typeface="Arial" panose="020B0604020202020204" pitchFamily="34" charset="0"/>
              <a:defRPr kern="1200">
                <a:solidFill>
                  <a:sysClr val="windowText" lastClr="000000"/>
                </a:solidFill>
                <a:latin typeface="Arial" panose="020B0604020202020204" pitchFamily="34" charset="0"/>
                <a:ea typeface="黑体" panose="02010609060101010101" charset="-122"/>
                <a:cs typeface="+mn-ea"/>
              </a:defRPr>
            </a:lvl2pPr>
            <a:lvl3pPr marL="914400" algn="l" rtl="0" eaLnBrk="0" fontAlgn="base" hangingPunct="0">
              <a:spcBef>
                <a:spcPct val="0"/>
              </a:spcBef>
              <a:spcAft>
                <a:spcPct val="0"/>
              </a:spcAft>
              <a:buFont typeface="Arial" panose="020B0604020202020204" pitchFamily="34" charset="0"/>
              <a:defRPr kern="1200">
                <a:solidFill>
                  <a:sysClr val="windowText" lastClr="000000"/>
                </a:solidFill>
                <a:latin typeface="Arial" panose="020B0604020202020204" pitchFamily="34" charset="0"/>
                <a:ea typeface="黑体" panose="02010609060101010101" charset="-122"/>
                <a:cs typeface="+mn-ea"/>
              </a:defRPr>
            </a:lvl3pPr>
            <a:lvl4pPr marL="1371600" algn="l" rtl="0" eaLnBrk="0" fontAlgn="base" hangingPunct="0">
              <a:spcBef>
                <a:spcPct val="0"/>
              </a:spcBef>
              <a:spcAft>
                <a:spcPct val="0"/>
              </a:spcAft>
              <a:buFont typeface="Arial" panose="020B0604020202020204" pitchFamily="34" charset="0"/>
              <a:defRPr kern="1200">
                <a:solidFill>
                  <a:sysClr val="windowText" lastClr="000000"/>
                </a:solidFill>
                <a:latin typeface="Arial" panose="020B0604020202020204" pitchFamily="34" charset="0"/>
                <a:ea typeface="黑体" panose="02010609060101010101" charset="-122"/>
                <a:cs typeface="+mn-ea"/>
              </a:defRPr>
            </a:lvl4pPr>
            <a:lvl5pPr marL="1828800" algn="l" rtl="0" eaLnBrk="0" fontAlgn="base" hangingPunct="0">
              <a:spcBef>
                <a:spcPct val="0"/>
              </a:spcBef>
              <a:spcAft>
                <a:spcPct val="0"/>
              </a:spcAft>
              <a:buFont typeface="Arial" panose="020B0604020202020204" pitchFamily="34" charset="0"/>
              <a:defRPr kern="1200">
                <a:solidFill>
                  <a:sysClr val="windowText" lastClr="000000"/>
                </a:solidFill>
                <a:latin typeface="Arial" panose="020B0604020202020204" pitchFamily="34" charset="0"/>
                <a:ea typeface="黑体" panose="02010609060101010101" charset="-122"/>
                <a:cs typeface="+mn-ea"/>
              </a:defRPr>
            </a:lvl5pPr>
            <a:lvl6pPr marL="2286000" algn="l" defTabSz="914400" rtl="0" eaLnBrk="1" latinLnBrk="0" hangingPunct="1">
              <a:defRPr kern="1200">
                <a:solidFill>
                  <a:sysClr val="windowText" lastClr="000000"/>
                </a:solidFill>
                <a:latin typeface="Arial" panose="020B0604020202020204" pitchFamily="34" charset="0"/>
                <a:ea typeface="黑体" panose="02010609060101010101" charset="-122"/>
                <a:cs typeface="+mn-ea"/>
              </a:defRPr>
            </a:lvl6pPr>
            <a:lvl7pPr marL="2743200" algn="l" defTabSz="914400" rtl="0" eaLnBrk="1" latinLnBrk="0" hangingPunct="1">
              <a:defRPr kern="1200">
                <a:solidFill>
                  <a:sysClr val="windowText" lastClr="000000"/>
                </a:solidFill>
                <a:latin typeface="Arial" panose="020B0604020202020204" pitchFamily="34" charset="0"/>
                <a:ea typeface="黑体" panose="02010609060101010101" charset="-122"/>
                <a:cs typeface="+mn-ea"/>
              </a:defRPr>
            </a:lvl7pPr>
            <a:lvl8pPr marL="3200400" algn="l" defTabSz="914400" rtl="0" eaLnBrk="1" latinLnBrk="0" hangingPunct="1">
              <a:defRPr kern="1200">
                <a:solidFill>
                  <a:sysClr val="windowText" lastClr="000000"/>
                </a:solidFill>
                <a:latin typeface="Arial" panose="020B0604020202020204" pitchFamily="34" charset="0"/>
                <a:ea typeface="黑体" panose="02010609060101010101" charset="-122"/>
                <a:cs typeface="+mn-ea"/>
              </a:defRPr>
            </a:lvl8pPr>
            <a:lvl9pPr marL="3657600" algn="l" defTabSz="914400" rtl="0" eaLnBrk="1" latinLnBrk="0" hangingPunct="1">
              <a:defRPr kern="1200">
                <a:solidFill>
                  <a:sysClr val="windowText" lastClr="000000"/>
                </a:solidFill>
                <a:latin typeface="Arial" panose="020B0604020202020204" pitchFamily="34" charset="0"/>
                <a:ea typeface="黑体" panose="02010609060101010101" charset="-122"/>
                <a:cs typeface="+mn-ea"/>
              </a:defRPr>
            </a:lvl9pPr>
          </a:lstStyle>
          <a:p>
            <a:pPr algn="ctr" fontAlgn="base"/>
            <a:endParaRPr lang="zh-CN" altLang="en-US" sz="1350" strike="noStrike" noProof="1">
              <a:latin typeface="Arial" panose="020B0604020202020204" pitchFamily="34" charset="0"/>
              <a:ea typeface="微软雅黑" panose="020B0503020204020204" pitchFamily="34" charset="-122"/>
            </a:endParaRPr>
          </a:p>
        </p:txBody>
      </p:sp>
      <p:grpSp>
        <p:nvGrpSpPr>
          <p:cNvPr id="14" name="组合 13"/>
          <p:cNvGrpSpPr/>
          <p:nvPr>
            <p:custDataLst>
              <p:tags r:id="rId2"/>
            </p:custDataLst>
          </p:nvPr>
        </p:nvGrpSpPr>
        <p:grpSpPr>
          <a:xfrm>
            <a:off x="887556" y="1498151"/>
            <a:ext cx="7368540" cy="3042547"/>
            <a:chOff x="952203" y="1679872"/>
            <a:chExt cx="9824720" cy="4056729"/>
          </a:xfrm>
        </p:grpSpPr>
        <p:sp>
          <p:nvSpPr>
            <p:cNvPr id="2" name="任意多边形: 形状 14"/>
            <p:cNvSpPr/>
            <p:nvPr>
              <p:custDataLst>
                <p:tags r:id="rId3"/>
              </p:custDataLst>
            </p:nvPr>
          </p:nvSpPr>
          <p:spPr>
            <a:xfrm rot="16200000" flipH="1">
              <a:off x="7822903" y="2108285"/>
              <a:ext cx="2795693" cy="3112347"/>
            </a:xfrm>
            <a:custGeom>
              <a:avLst/>
              <a:gdLst>
                <a:gd name="connsiteX0" fmla="*/ 0 w 4056729"/>
                <a:gd name="connsiteY0" fmla="*/ 3035688 h 3112619"/>
                <a:gd name="connsiteX1" fmla="*/ 0 w 4056729"/>
                <a:gd name="connsiteY1" fmla="*/ 272178 h 3112619"/>
                <a:gd name="connsiteX2" fmla="*/ 76931 w 4056729"/>
                <a:gd name="connsiteY2" fmla="*/ 195247 h 3112619"/>
                <a:gd name="connsiteX3" fmla="*/ 1915121 w 4056729"/>
                <a:gd name="connsiteY3" fmla="*/ 195247 h 3112619"/>
                <a:gd name="connsiteX4" fmla="*/ 2028365 w 4056729"/>
                <a:gd name="connsiteY4" fmla="*/ 0 h 3112619"/>
                <a:gd name="connsiteX5" fmla="*/ 2141608 w 4056729"/>
                <a:gd name="connsiteY5" fmla="*/ 195247 h 3112619"/>
                <a:gd name="connsiteX6" fmla="*/ 3979798 w 4056729"/>
                <a:gd name="connsiteY6" fmla="*/ 195247 h 3112619"/>
                <a:gd name="connsiteX7" fmla="*/ 4056729 w 4056729"/>
                <a:gd name="connsiteY7" fmla="*/ 272178 h 3112619"/>
                <a:gd name="connsiteX8" fmla="*/ 4056729 w 4056729"/>
                <a:gd name="connsiteY8" fmla="*/ 3035688 h 3112619"/>
                <a:gd name="connsiteX9" fmla="*/ 3979798 w 4056729"/>
                <a:gd name="connsiteY9" fmla="*/ 3112619 h 3112619"/>
                <a:gd name="connsiteX10" fmla="*/ 76931 w 4056729"/>
                <a:gd name="connsiteY10" fmla="*/ 3112619 h 3112619"/>
                <a:gd name="connsiteX11" fmla="*/ 0 w 4056729"/>
                <a:gd name="connsiteY11" fmla="*/ 3035688 h 311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6729" h="3112619">
                  <a:moveTo>
                    <a:pt x="0" y="3035688"/>
                  </a:moveTo>
                  <a:lnTo>
                    <a:pt x="0" y="272178"/>
                  </a:lnTo>
                  <a:cubicBezTo>
                    <a:pt x="0" y="229690"/>
                    <a:pt x="34443" y="195247"/>
                    <a:pt x="76931" y="195247"/>
                  </a:cubicBezTo>
                  <a:lnTo>
                    <a:pt x="1915121" y="195247"/>
                  </a:lnTo>
                  <a:lnTo>
                    <a:pt x="2028365" y="0"/>
                  </a:lnTo>
                  <a:lnTo>
                    <a:pt x="2141608" y="195247"/>
                  </a:lnTo>
                  <a:lnTo>
                    <a:pt x="3979798" y="195247"/>
                  </a:lnTo>
                  <a:cubicBezTo>
                    <a:pt x="4022286" y="195247"/>
                    <a:pt x="4056729" y="229690"/>
                    <a:pt x="4056729" y="272178"/>
                  </a:cubicBezTo>
                  <a:lnTo>
                    <a:pt x="4056729" y="3035688"/>
                  </a:lnTo>
                  <a:cubicBezTo>
                    <a:pt x="4056729" y="3078176"/>
                    <a:pt x="4022286" y="3112619"/>
                    <a:pt x="3979798" y="3112619"/>
                  </a:cubicBezTo>
                  <a:lnTo>
                    <a:pt x="76931" y="3112619"/>
                  </a:lnTo>
                  <a:cubicBezTo>
                    <a:pt x="34443" y="3112619"/>
                    <a:pt x="0" y="3078176"/>
                    <a:pt x="0" y="3035688"/>
                  </a:cubicBezTo>
                  <a:close/>
                </a:path>
              </a:pathLst>
            </a:custGeom>
            <a:solidFill>
              <a:sysClr val="window" lastClr="FFFFFF">
                <a:lumMod val="95000"/>
              </a:sysClr>
            </a:solidFill>
            <a:ln w="12700" cap="flat" cmpd="sng" algn="ctr">
              <a:noFill/>
              <a:prstDash val="solid"/>
              <a:miter lim="800000"/>
            </a:ln>
            <a:effectLst/>
          </p:spPr>
          <p:txBody>
            <a:bodyPr rtlCol="0" anchor="ctr"/>
            <a:lstStyle/>
            <a:p>
              <a:pPr algn="ctr"/>
              <a:endParaRPr lang="zh-CN" altLang="en-US" sz="1350"/>
            </a:p>
          </p:txBody>
        </p:sp>
        <p:sp>
          <p:nvSpPr>
            <p:cNvPr id="25" name="任意多边形: 形状 24"/>
            <p:cNvSpPr/>
            <p:nvPr>
              <p:custDataLst>
                <p:tags r:id="rId4"/>
              </p:custDataLst>
            </p:nvPr>
          </p:nvSpPr>
          <p:spPr>
            <a:xfrm rot="5400000">
              <a:off x="480148" y="2151927"/>
              <a:ext cx="4056729" cy="3112619"/>
            </a:xfrm>
            <a:custGeom>
              <a:avLst/>
              <a:gdLst>
                <a:gd name="connsiteX0" fmla="*/ 0 w 4056729"/>
                <a:gd name="connsiteY0" fmla="*/ 3035688 h 3112619"/>
                <a:gd name="connsiteX1" fmla="*/ 0 w 4056729"/>
                <a:gd name="connsiteY1" fmla="*/ 272178 h 3112619"/>
                <a:gd name="connsiteX2" fmla="*/ 76931 w 4056729"/>
                <a:gd name="connsiteY2" fmla="*/ 195247 h 3112619"/>
                <a:gd name="connsiteX3" fmla="*/ 1915121 w 4056729"/>
                <a:gd name="connsiteY3" fmla="*/ 195247 h 3112619"/>
                <a:gd name="connsiteX4" fmla="*/ 2028365 w 4056729"/>
                <a:gd name="connsiteY4" fmla="*/ 0 h 3112619"/>
                <a:gd name="connsiteX5" fmla="*/ 2141608 w 4056729"/>
                <a:gd name="connsiteY5" fmla="*/ 195247 h 3112619"/>
                <a:gd name="connsiteX6" fmla="*/ 3979798 w 4056729"/>
                <a:gd name="connsiteY6" fmla="*/ 195247 h 3112619"/>
                <a:gd name="connsiteX7" fmla="*/ 4056729 w 4056729"/>
                <a:gd name="connsiteY7" fmla="*/ 272178 h 3112619"/>
                <a:gd name="connsiteX8" fmla="*/ 4056729 w 4056729"/>
                <a:gd name="connsiteY8" fmla="*/ 3035688 h 3112619"/>
                <a:gd name="connsiteX9" fmla="*/ 3979798 w 4056729"/>
                <a:gd name="connsiteY9" fmla="*/ 3112619 h 3112619"/>
                <a:gd name="connsiteX10" fmla="*/ 76931 w 4056729"/>
                <a:gd name="connsiteY10" fmla="*/ 3112619 h 3112619"/>
                <a:gd name="connsiteX11" fmla="*/ 0 w 4056729"/>
                <a:gd name="connsiteY11" fmla="*/ 3035688 h 3112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6729" h="3112619">
                  <a:moveTo>
                    <a:pt x="0" y="3035688"/>
                  </a:moveTo>
                  <a:lnTo>
                    <a:pt x="0" y="272178"/>
                  </a:lnTo>
                  <a:cubicBezTo>
                    <a:pt x="0" y="229690"/>
                    <a:pt x="34443" y="195247"/>
                    <a:pt x="76931" y="195247"/>
                  </a:cubicBezTo>
                  <a:lnTo>
                    <a:pt x="1915121" y="195247"/>
                  </a:lnTo>
                  <a:lnTo>
                    <a:pt x="2028365" y="0"/>
                  </a:lnTo>
                  <a:lnTo>
                    <a:pt x="2141608" y="195247"/>
                  </a:lnTo>
                  <a:lnTo>
                    <a:pt x="3979798" y="195247"/>
                  </a:lnTo>
                  <a:cubicBezTo>
                    <a:pt x="4022286" y="195247"/>
                    <a:pt x="4056729" y="229690"/>
                    <a:pt x="4056729" y="272178"/>
                  </a:cubicBezTo>
                  <a:lnTo>
                    <a:pt x="4056729" y="3035688"/>
                  </a:lnTo>
                  <a:cubicBezTo>
                    <a:pt x="4056729" y="3078176"/>
                    <a:pt x="4022286" y="3112619"/>
                    <a:pt x="3979798" y="3112619"/>
                  </a:cubicBezTo>
                  <a:lnTo>
                    <a:pt x="76931" y="3112619"/>
                  </a:lnTo>
                  <a:cubicBezTo>
                    <a:pt x="34443" y="3112619"/>
                    <a:pt x="0" y="3078176"/>
                    <a:pt x="0" y="3035688"/>
                  </a:cubicBezTo>
                  <a:close/>
                </a:path>
              </a:pathLst>
            </a:custGeom>
            <a:solidFill>
              <a:sysClr val="window" lastClr="FFFFFF">
                <a:lumMod val="95000"/>
              </a:sysClr>
            </a:solidFill>
            <a:ln w="12700" cap="flat" cmpd="sng" algn="ctr">
              <a:noFill/>
              <a:prstDash val="solid"/>
              <a:miter lim="800000"/>
            </a:ln>
            <a:effectLst/>
          </p:spPr>
          <p:txBody>
            <a:bodyPr rtlCol="0" anchor="ctr"/>
            <a:lstStyle/>
            <a:p>
              <a:pPr algn="ctr"/>
              <a:endParaRPr lang="zh-CN" altLang="en-US" sz="1350"/>
            </a:p>
          </p:txBody>
        </p:sp>
        <p:sp>
          <p:nvSpPr>
            <p:cNvPr id="3" name="Oval 3"/>
            <p:cNvSpPr/>
            <p:nvPr>
              <p:custDataLst>
                <p:tags r:id="rId5"/>
              </p:custDataLst>
            </p:nvPr>
          </p:nvSpPr>
          <p:spPr>
            <a:xfrm>
              <a:off x="4321489" y="2844800"/>
              <a:ext cx="1798637" cy="1800225"/>
            </a:xfrm>
            <a:prstGeom prst="ellipse">
              <a:avLst/>
            </a:prstGeom>
            <a:solidFill>
              <a:srgbClr val="2683C6"/>
            </a:solidFill>
            <a:ln w="9525">
              <a:noFill/>
            </a:ln>
          </p:spPr>
          <p:txBody>
            <a:bodyPr lIns="67500" tIns="35100" rIns="67500" bIns="35100" anchor="ctr" anchorCtr="0">
              <a:normAutofit/>
            </a:bodyPr>
            <a:lstStyle/>
            <a:p>
              <a:pPr lvl="0" algn="ctr" eaLnBrk="0" hangingPunct="0">
                <a:buFont typeface="Arial" panose="020B0604020202020204" pitchFamily="34" charset="0"/>
                <a:buNone/>
              </a:pPr>
              <a:r>
                <a:rPr lang="zh-CN" altLang="en-US" sz="2400">
                  <a:solidFill>
                    <a:sysClr val="window" lastClr="FFFFFF"/>
                  </a:solidFill>
                </a:rPr>
                <a:t>成本分析</a:t>
              </a:r>
              <a:endParaRPr lang="zh-CN" altLang="en-US" sz="2400">
                <a:solidFill>
                  <a:sysClr val="window" lastClr="FFFFFF"/>
                </a:solidFill>
              </a:endParaRPr>
            </a:p>
          </p:txBody>
        </p:sp>
        <p:sp>
          <p:nvSpPr>
            <p:cNvPr id="4" name="Oval 4"/>
            <p:cNvSpPr/>
            <p:nvPr>
              <p:custDataLst>
                <p:tags r:id="rId6"/>
              </p:custDataLst>
            </p:nvPr>
          </p:nvSpPr>
          <p:spPr>
            <a:xfrm>
              <a:off x="5832789" y="2852738"/>
              <a:ext cx="1800225" cy="1800225"/>
            </a:xfrm>
            <a:prstGeom prst="ellipse">
              <a:avLst/>
            </a:prstGeom>
            <a:solidFill>
              <a:srgbClr val="42BA97">
                <a:alpha val="70000"/>
              </a:srgbClr>
            </a:solidFill>
            <a:ln w="9525">
              <a:noFill/>
            </a:ln>
          </p:spPr>
          <p:txBody>
            <a:bodyPr lIns="67500" tIns="35100" rIns="67500" bIns="35100" anchor="ctr" anchorCtr="0">
              <a:normAutofit/>
            </a:bodyPr>
            <a:lstStyle/>
            <a:p>
              <a:pPr lvl="0" algn="ctr" eaLnBrk="0" hangingPunct="0">
                <a:buFont typeface="Arial" panose="020B0604020202020204" pitchFamily="34" charset="0"/>
                <a:buNone/>
              </a:pPr>
              <a:r>
                <a:rPr lang="zh-CN" altLang="en-US" sz="2400">
                  <a:solidFill>
                    <a:sysClr val="window" lastClr="FFFFFF"/>
                  </a:solidFill>
                </a:rPr>
                <a:t>资金来源</a:t>
              </a:r>
              <a:endParaRPr lang="zh-CN" altLang="en-US" sz="2400">
                <a:solidFill>
                  <a:sysClr val="window" lastClr="FFFFFF"/>
                </a:solidFill>
              </a:endParaRPr>
            </a:p>
          </p:txBody>
        </p:sp>
        <p:sp>
          <p:nvSpPr>
            <p:cNvPr id="6" name="文本框 1"/>
            <p:cNvSpPr txBox="1"/>
            <p:nvPr>
              <p:custDataLst>
                <p:tags r:id="rId7"/>
              </p:custDataLst>
            </p:nvPr>
          </p:nvSpPr>
          <p:spPr>
            <a:xfrm>
              <a:off x="1119393" y="1849028"/>
              <a:ext cx="2644775" cy="807542"/>
            </a:xfrm>
            <a:prstGeom prst="rect">
              <a:avLst/>
            </a:prstGeom>
            <a:noFill/>
            <a:ln w="9525">
              <a:noFill/>
              <a:miter/>
            </a:ln>
          </p:spPr>
          <p:txBody>
            <a:bodyPr lIns="0" tIns="0" rIns="0" bIns="0" anchor="ctr" anchorCtr="0">
              <a:normAutofit/>
            </a:bodyPr>
            <a:lstStyle/>
            <a:p>
              <a:r>
                <a:rPr lang="zh-CN" altLang="en-US" sz="1200">
                  <a:sym typeface="微软雅黑" panose="020B0503020204020204" pitchFamily="34" charset="-122"/>
                </a:rPr>
                <a:t>服务器成本：软件的制作及维修，随着软件的成长在逐步升级。</a:t>
              </a:r>
              <a:endParaRPr lang="zh-CN" altLang="en-US" sz="1200">
                <a:sym typeface="微软雅黑" panose="020B0503020204020204" pitchFamily="34" charset="-122"/>
              </a:endParaRPr>
            </a:p>
          </p:txBody>
        </p:sp>
        <p:sp>
          <p:nvSpPr>
            <p:cNvPr id="16" name="文本框 1"/>
            <p:cNvSpPr txBox="1"/>
            <p:nvPr>
              <p:custDataLst>
                <p:tags r:id="rId8"/>
              </p:custDataLst>
            </p:nvPr>
          </p:nvSpPr>
          <p:spPr>
            <a:xfrm>
              <a:off x="1119392" y="2783673"/>
              <a:ext cx="2644775" cy="807542"/>
            </a:xfrm>
            <a:prstGeom prst="rect">
              <a:avLst/>
            </a:prstGeom>
            <a:noFill/>
            <a:ln w="9525">
              <a:noFill/>
              <a:miter/>
            </a:ln>
          </p:spPr>
          <p:txBody>
            <a:bodyPr lIns="0" tIns="0" rIns="0" bIns="0" anchor="ctr" anchorCtr="0">
              <a:normAutofit/>
            </a:bodyPr>
            <a:lstStyle/>
            <a:p>
              <a:r>
                <a:rPr lang="zh-CN" altLang="en-US" sz="1200">
                  <a:sym typeface="微软雅黑" panose="020B0503020204020204" pitchFamily="34" charset="-122"/>
                </a:rPr>
                <a:t>研发成本：设计该软件，需要软件开发和维护团队。</a:t>
              </a:r>
              <a:endParaRPr lang="zh-CN" altLang="en-US" sz="1200">
                <a:sym typeface="微软雅黑" panose="020B0503020204020204" pitchFamily="34" charset="-122"/>
              </a:endParaRPr>
            </a:p>
          </p:txBody>
        </p:sp>
        <p:sp>
          <p:nvSpPr>
            <p:cNvPr id="17" name="文本框 1"/>
            <p:cNvSpPr txBox="1"/>
            <p:nvPr>
              <p:custDataLst>
                <p:tags r:id="rId9"/>
              </p:custDataLst>
            </p:nvPr>
          </p:nvSpPr>
          <p:spPr>
            <a:xfrm>
              <a:off x="1119391" y="3718318"/>
              <a:ext cx="2644775" cy="807542"/>
            </a:xfrm>
            <a:prstGeom prst="rect">
              <a:avLst/>
            </a:prstGeom>
            <a:noFill/>
            <a:ln w="9525">
              <a:noFill/>
              <a:miter/>
            </a:ln>
          </p:spPr>
          <p:txBody>
            <a:bodyPr lIns="0" tIns="0" rIns="0" bIns="0" anchor="ctr" anchorCtr="0">
              <a:normAutofit/>
            </a:bodyPr>
            <a:lstStyle/>
            <a:p>
              <a:r>
                <a:rPr lang="zh-CN" altLang="en-US" sz="1200">
                  <a:sym typeface="微软雅黑" panose="020B0503020204020204" pitchFamily="34" charset="-122"/>
                </a:rPr>
                <a:t>营销成本：一方面实在本地推广的广告以及相关活动，另一方面是在线推广的广告费用。</a:t>
              </a:r>
              <a:endParaRPr lang="zh-CN" altLang="en-US" sz="1200">
                <a:sym typeface="微软雅黑" panose="020B0503020204020204" pitchFamily="34" charset="-122"/>
              </a:endParaRPr>
            </a:p>
          </p:txBody>
        </p:sp>
        <p:sp>
          <p:nvSpPr>
            <p:cNvPr id="18" name="文本框 1"/>
            <p:cNvSpPr txBox="1"/>
            <p:nvPr>
              <p:custDataLst>
                <p:tags r:id="rId10"/>
              </p:custDataLst>
            </p:nvPr>
          </p:nvSpPr>
          <p:spPr>
            <a:xfrm>
              <a:off x="1119391" y="4652963"/>
              <a:ext cx="2644775" cy="807542"/>
            </a:xfrm>
            <a:prstGeom prst="rect">
              <a:avLst/>
            </a:prstGeom>
            <a:noFill/>
            <a:ln w="9525">
              <a:noFill/>
              <a:miter/>
            </a:ln>
          </p:spPr>
          <p:txBody>
            <a:bodyPr lIns="0" tIns="0" rIns="0" bIns="0" anchor="ctr" anchorCtr="0">
              <a:normAutofit/>
            </a:bodyPr>
            <a:lstStyle/>
            <a:p>
              <a:r>
                <a:rPr lang="zh-CN" altLang="en-US" sz="1200">
                  <a:sym typeface="微软雅黑" panose="020B0503020204020204" pitchFamily="34" charset="-122"/>
                </a:rPr>
                <a:t>人力资源成本：根据项目预计大小需要一定数量的人员，包括开发人员、测试人员。</a:t>
              </a:r>
              <a:endParaRPr lang="zh-CN" altLang="en-US" sz="1200">
                <a:sym typeface="微软雅黑" panose="020B0503020204020204" pitchFamily="34" charset="-122"/>
              </a:endParaRPr>
            </a:p>
          </p:txBody>
        </p:sp>
        <p:sp>
          <p:nvSpPr>
            <p:cNvPr id="19" name="文本框 1"/>
            <p:cNvSpPr txBox="1"/>
            <p:nvPr>
              <p:custDataLst>
                <p:tags r:id="rId11"/>
              </p:custDataLst>
            </p:nvPr>
          </p:nvSpPr>
          <p:spPr>
            <a:xfrm>
              <a:off x="7971070" y="2467272"/>
              <a:ext cx="2644987" cy="1124373"/>
            </a:xfrm>
            <a:prstGeom prst="rect">
              <a:avLst/>
            </a:prstGeom>
            <a:noFill/>
            <a:ln w="9525">
              <a:noFill/>
              <a:miter/>
            </a:ln>
          </p:spPr>
          <p:txBody>
            <a:bodyPr lIns="0" tIns="0" rIns="0" bIns="0" anchor="ctr" anchorCtr="0">
              <a:normAutofit lnSpcReduction="20000"/>
            </a:bodyPr>
            <a:lstStyle/>
            <a:p>
              <a:r>
                <a:rPr lang="zh-CN" altLang="en-US" sz="1200">
                  <a:sym typeface="微软雅黑" panose="020B0503020204020204" pitchFamily="34" charset="-122"/>
                </a:rPr>
                <a:t>投入资金：本软件具有商城功能，有一定的投入资金；另外做强项目吸引风投或者以入股的方式募集资金。</a:t>
              </a:r>
              <a:endParaRPr lang="zh-CN" altLang="en-US" sz="1200">
                <a:sym typeface="微软雅黑" panose="020B0503020204020204" pitchFamily="34" charset="-122"/>
              </a:endParaRPr>
            </a:p>
          </p:txBody>
        </p:sp>
        <p:sp>
          <p:nvSpPr>
            <p:cNvPr id="22" name="文本框 1"/>
            <p:cNvSpPr txBox="1"/>
            <p:nvPr>
              <p:custDataLst>
                <p:tags r:id="rId12"/>
              </p:custDataLst>
            </p:nvPr>
          </p:nvSpPr>
          <p:spPr>
            <a:xfrm>
              <a:off x="7971070" y="3718645"/>
              <a:ext cx="2644987" cy="1046480"/>
            </a:xfrm>
            <a:prstGeom prst="rect">
              <a:avLst/>
            </a:prstGeom>
            <a:noFill/>
            <a:ln w="9525">
              <a:noFill/>
              <a:miter/>
            </a:ln>
          </p:spPr>
          <p:txBody>
            <a:bodyPr lIns="0" tIns="0" rIns="0" bIns="0" anchor="ctr" anchorCtr="0">
              <a:normAutofit/>
            </a:bodyPr>
            <a:lstStyle/>
            <a:p>
              <a:r>
                <a:rPr lang="zh-CN" altLang="en-US" sz="1200">
                  <a:sym typeface="微软雅黑" panose="020B0503020204020204" pitchFamily="34" charset="-122"/>
                </a:rPr>
                <a:t>收入：来自商城的稳定收入，还有投放市场之后，随着用户的不断增加带来的广告收入。</a:t>
              </a:r>
              <a:endParaRPr lang="zh-CN" altLang="en-US" sz="1200">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1"/>
          <a:stretch>
            <a:fillRect/>
          </a:stretch>
        </p:blipFill>
        <p:spPr bwMode="auto">
          <a:xfrm>
            <a:off x="6809577" y="1232457"/>
            <a:ext cx="2062872" cy="15127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p:cNvPicPr>
            <a:picLocks noChangeAspect="1" noChangeArrowheads="1"/>
          </p:cNvPicPr>
          <p:nvPr/>
        </p:nvPicPr>
        <p:blipFill>
          <a:blip r:embed="rId2"/>
          <a:stretch>
            <a:fillRect/>
          </a:stretch>
        </p:blipFill>
        <p:spPr bwMode="auto">
          <a:xfrm>
            <a:off x="4860032" y="1232457"/>
            <a:ext cx="1903714" cy="15127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p:cNvPicPr>
            <a:picLocks noChangeAspect="1" noChangeArrowheads="1"/>
          </p:cNvPicPr>
          <p:nvPr/>
        </p:nvPicPr>
        <p:blipFill>
          <a:blip r:embed="rId3"/>
          <a:stretch>
            <a:fillRect/>
          </a:stretch>
        </p:blipFill>
        <p:spPr bwMode="auto">
          <a:xfrm>
            <a:off x="2671631" y="1232457"/>
            <a:ext cx="2138330" cy="15236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p:cNvPicPr>
            <a:picLocks noChangeAspect="1" noChangeArrowheads="1"/>
          </p:cNvPicPr>
          <p:nvPr/>
        </p:nvPicPr>
        <p:blipFill rotWithShape="1">
          <a:blip r:embed="rId4" cstate="print"/>
          <a:srcRect/>
          <a:stretch>
            <a:fillRect/>
          </a:stretch>
        </p:blipFill>
        <p:spPr bwMode="auto">
          <a:xfrm>
            <a:off x="1043608" y="1221600"/>
            <a:ext cx="1570557" cy="153448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13401" y="281289"/>
            <a:ext cx="848360" cy="283845"/>
          </a:xfrm>
          <a:prstGeom prst="rect">
            <a:avLst/>
          </a:prstGeom>
          <a:noFill/>
        </p:spPr>
        <p:txBody>
          <a:bodyPr wrap="none" lIns="68580" tIns="34290" rIns="68580" bIns="34290" rtlCol="0">
            <a:spAutoFit/>
          </a:bodyPr>
          <a:lstStyle/>
          <a:p>
            <a:pPr lvl="0"/>
            <a:r>
              <a:rPr lang="zh-CN" dirty="0">
                <a:solidFill>
                  <a:prstClr val="black">
                    <a:lumMod val="50000"/>
                    <a:lumOff val="50000"/>
                  </a:prstClr>
                </a:solidFill>
                <a:latin typeface="微软雅黑" panose="020B0503020204020204" pitchFamily="34" charset="-122"/>
                <a:ea typeface="微软雅黑" panose="020B0503020204020204" pitchFamily="34" charset="-122"/>
              </a:rPr>
              <a:t>运营规划</a:t>
            </a:r>
            <a:endParaRPr lang="zh-CN"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938530" y="3295650"/>
            <a:ext cx="8205470" cy="899160"/>
          </a:xfrm>
          <a:prstGeom prst="rect">
            <a:avLst/>
          </a:prstGeom>
          <a:noFill/>
        </p:spPr>
        <p:txBody>
          <a:bodyPr wrap="square" lIns="68580" tIns="34290" rIns="68580" bIns="34290" rtlCol="0">
            <a:spAutoFit/>
          </a:bodyPr>
          <a:lstStyle/>
          <a:p>
            <a:pPr>
              <a:lnSpc>
                <a:spcPct val="150000"/>
              </a:lnSpc>
            </a:pP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推广资金不足，应用下载量小，导致后续广告收入不理想，难以实现盈利甚至出现亏损。</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(2)商城的商品把关不严，出现食品问题，需要承担法律责任，要赔偿巨额赔款且应用被迫下架整改。</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(3)大企业投入大量经费研发出同类应用产品且其功能更加完善，又花费大量资金进行推广，我们的应用在竞争中失败。</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1043098" y="3057804"/>
            <a:ext cx="848360" cy="283845"/>
          </a:xfrm>
          <a:prstGeom prst="rect">
            <a:avLst/>
          </a:prstGeom>
          <a:noFill/>
        </p:spPr>
        <p:txBody>
          <a:bodyPr wrap="none" lIns="68580" tIns="34290" rIns="68580" bIns="34290" rtlCol="0">
            <a:spAutoFit/>
          </a:bodyPr>
          <a:lstStyle/>
          <a:p>
            <a:pPr algn="l"/>
            <a:r>
              <a:rPr lang="zh-CN" altLang="en-US" b="1" dirty="0">
                <a:solidFill>
                  <a:srgbClr val="6FC07D"/>
                </a:solidFill>
                <a:latin typeface="微软雅黑" panose="020B0503020204020204" pitchFamily="34" charset="-122"/>
                <a:ea typeface="微软雅黑" panose="020B0503020204020204" pitchFamily="34" charset="-122"/>
              </a:rPr>
              <a:t>风险评估</a:t>
            </a:r>
            <a:endParaRPr lang="zh-CN" altLang="en-US" b="1" dirty="0">
              <a:solidFill>
                <a:srgbClr val="6FC07D"/>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flipV="1">
            <a:off x="1043305" y="4311015"/>
            <a:ext cx="7828915" cy="76200"/>
            <a:chOff x="3561711" y="5589240"/>
            <a:chExt cx="7790080" cy="45719"/>
          </a:xfrm>
        </p:grpSpPr>
        <p:sp>
          <p:nvSpPr>
            <p:cNvPr id="2" name="矩形 1"/>
            <p:cNvSpPr/>
            <p:nvPr/>
          </p:nvSpPr>
          <p:spPr>
            <a:xfrm>
              <a:off x="3561711" y="5589240"/>
              <a:ext cx="6061887" cy="45719"/>
            </a:xfrm>
            <a:prstGeom prst="rect">
              <a:avLst/>
            </a:prstGeom>
            <a:solidFill>
              <a:srgbClr val="B2D7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9623599" y="5589240"/>
              <a:ext cx="1728192" cy="45719"/>
            </a:xfrm>
            <a:prstGeom prst="rect">
              <a:avLst/>
            </a:prstGeom>
            <a:solidFill>
              <a:srgbClr val="F3DD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BEBA8EAE-BF5A-486C-A8C5-ECC9F3942E4B}">
                <a14:imgProps xmlns:a14="http://schemas.microsoft.com/office/drawing/2010/main">
                  <a14:imgLayer r:embed="rId2">
                    <a14:imgEffect>
                      <a14:artisticPlasticWrap/>
                    </a14:imgEffect>
                  </a14:imgLayer>
                </a14:imgProps>
              </a:ext>
            </a:extLst>
          </a:blip>
          <a:stretch>
            <a:fillRect/>
          </a:stretch>
        </p:blipFill>
        <p:spPr>
          <a:xfrm>
            <a:off x="-3411" y="-7069"/>
            <a:ext cx="9147412" cy="5150569"/>
          </a:xfrm>
          <a:prstGeom prst="rect">
            <a:avLst/>
          </a:prstGeom>
        </p:spPr>
      </p:pic>
      <p:sp>
        <p:nvSpPr>
          <p:cNvPr id="2" name="圆角矩形 1"/>
          <p:cNvSpPr/>
          <p:nvPr/>
        </p:nvSpPr>
        <p:spPr>
          <a:xfrm>
            <a:off x="1482070" y="1254426"/>
            <a:ext cx="5563702" cy="2613468"/>
          </a:xfrm>
          <a:prstGeom prst="roundRect">
            <a:avLst>
              <a:gd name="adj" fmla="val 46101"/>
            </a:avLst>
          </a:prstGeom>
          <a:solidFill>
            <a:srgbClr val="6FC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1997710" y="2254885"/>
            <a:ext cx="3870325" cy="560705"/>
          </a:xfrm>
          <a:prstGeom prst="rect">
            <a:avLst/>
          </a:prstGeom>
          <a:noFill/>
        </p:spPr>
        <p:txBody>
          <a:bodyPr wrap="square" lIns="68580" tIns="34290" rIns="68580" bIns="34290" rtlCol="0">
            <a:spAutoFit/>
          </a:bodyPr>
          <a:lstStyle/>
          <a:p>
            <a:pPr algn="ctr"/>
            <a:r>
              <a:rPr lang="zh-CN" altLang="en-US" sz="3200" b="1" dirty="0">
                <a:solidFill>
                  <a:schemeClr val="bg1"/>
                </a:solidFill>
                <a:latin typeface="AvantGarde Md BT" pitchFamily="34" charset="0"/>
                <a:ea typeface="微软雅黑" panose="020B0503020204020204" pitchFamily="34" charset="-122"/>
              </a:rPr>
              <a:t>项目实施可行性分析</a:t>
            </a:r>
            <a:endParaRPr lang="zh-CN" altLang="en-US" sz="3200" b="1" dirty="0">
              <a:solidFill>
                <a:schemeClr val="bg1"/>
              </a:solidFill>
              <a:latin typeface="AvantGarde Md BT" pitchFamily="34" charset="0"/>
              <a:ea typeface="微软雅黑" panose="020B0503020204020204" pitchFamily="34" charset="-122"/>
            </a:endParaRPr>
          </a:p>
        </p:txBody>
      </p:sp>
      <p:sp>
        <p:nvSpPr>
          <p:cNvPr id="4" name="椭圆 3"/>
          <p:cNvSpPr/>
          <p:nvPr/>
        </p:nvSpPr>
        <p:spPr>
          <a:xfrm>
            <a:off x="5868144" y="1347614"/>
            <a:ext cx="2376264" cy="2376264"/>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6338432" y="1765594"/>
            <a:ext cx="1545936" cy="1546577"/>
          </a:xfrm>
          <a:prstGeom prst="rect">
            <a:avLst/>
          </a:prstGeom>
          <a:noFill/>
        </p:spPr>
        <p:txBody>
          <a:bodyPr wrap="none" lIns="68580" tIns="34290" rIns="68580" bIns="34290" rtlCol="0">
            <a:spAutoFit/>
          </a:bodyPr>
          <a:lstStyle/>
          <a:p>
            <a:r>
              <a:rPr lang="en-US" altLang="zh-CN" sz="9600" dirty="0" smtClean="0">
                <a:solidFill>
                  <a:srgbClr val="00B050"/>
                </a:solidFill>
                <a:latin typeface="AvantGarde Md BT" pitchFamily="34" charset="0"/>
                <a:ea typeface="微软雅黑" panose="020B0503020204020204" pitchFamily="34" charset="-122"/>
              </a:rPr>
              <a:t>01</a:t>
            </a:r>
            <a:endParaRPr lang="en-US" altLang="zh-CN" sz="9600" dirty="0">
              <a:solidFill>
                <a:srgbClr val="00B050"/>
              </a:solidFill>
              <a:latin typeface="AvantGarde Md BT" pitchFamily="34" charset="0"/>
              <a:ea typeface="微软雅黑" panose="020B0503020204020204" pitchFamily="34" charset="-122"/>
            </a:endParaRPr>
          </a:p>
        </p:txBody>
      </p:sp>
      <p:sp>
        <p:nvSpPr>
          <p:cNvPr id="7" name="Rectangle 4"/>
          <p:cNvSpPr txBox="1">
            <a:spLocks noChangeArrowheads="1"/>
          </p:cNvSpPr>
          <p:nvPr/>
        </p:nvSpPr>
        <p:spPr bwMode="auto">
          <a:xfrm>
            <a:off x="-340239" y="5182040"/>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图示 2"/>
          <p:cNvGraphicFramePr/>
          <p:nvPr/>
        </p:nvGraphicFramePr>
        <p:xfrm>
          <a:off x="508000" y="-541655"/>
          <a:ext cx="8128000" cy="5418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3" name="TextBox 32"/>
          <p:cNvSpPr txBox="1"/>
          <p:nvPr/>
        </p:nvSpPr>
        <p:spPr>
          <a:xfrm>
            <a:off x="751205" y="2779395"/>
            <a:ext cx="2396490" cy="2025015"/>
          </a:xfrm>
          <a:prstGeom prst="rect">
            <a:avLst/>
          </a:prstGeom>
          <a:noFill/>
        </p:spPr>
        <p:txBody>
          <a:bodyPr wrap="square" lIns="68580" tIns="34290" rIns="68580" bIns="34290" rtlCol="0">
            <a:spAutoFit/>
          </a:bodyPr>
          <a:p>
            <a:pPr>
              <a:lnSpc>
                <a:spcPct val="130000"/>
              </a:lnSpc>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不求盈利，重在推广，综合运用多种推广方式，让更多的人了解我们的应用，让更多的人下载我们的应用，适当推出优惠福利，积累客户，为后期吸引优质广告商入驻奠定基础。</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 name="TextBox 32"/>
          <p:cNvSpPr txBox="1"/>
          <p:nvPr/>
        </p:nvSpPr>
        <p:spPr>
          <a:xfrm>
            <a:off x="3552825" y="2174875"/>
            <a:ext cx="2396490" cy="1745615"/>
          </a:xfrm>
          <a:prstGeom prst="rect">
            <a:avLst/>
          </a:prstGeom>
          <a:noFill/>
        </p:spPr>
        <p:txBody>
          <a:bodyPr wrap="square" lIns="68580" tIns="34290" rIns="68580" bIns="34290" rtlCol="0">
            <a:spAutoFit/>
          </a:bodyPr>
          <a:p>
            <a:pPr>
              <a:lnSpc>
                <a:spcPct val="130000"/>
              </a:lnSpc>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在有了一定数量的稳定用户后，适当减少一些推广投入，进行用户使用调查，根据用户反馈的问题与需求，投入一定的资金对应用进行升级优化，提高用户的使用感受。</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TextBox 32"/>
          <p:cNvSpPr txBox="1"/>
          <p:nvPr/>
        </p:nvSpPr>
        <p:spPr>
          <a:xfrm>
            <a:off x="6384925" y="1478915"/>
            <a:ext cx="2396490" cy="2025015"/>
          </a:xfrm>
          <a:prstGeom prst="rect">
            <a:avLst/>
          </a:prstGeom>
          <a:noFill/>
        </p:spPr>
        <p:txBody>
          <a:bodyPr wrap="square" lIns="68580" tIns="34290" rIns="68580" bIns="34290" rtlCol="0">
            <a:spAutoFit/>
          </a:bodyPr>
          <a:p>
            <a:pPr>
              <a:lnSpc>
                <a:spcPct val="130000"/>
              </a:lnSpc>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rPr>
              <a:t> 应用进入盈利阶段，原有的应用功能基本达到最优，客户群体也基本稳定，保持一定的推广投入和系统维护，考虑开发健康相关的其他功能，满足用户的更多需求，提高产品的行业竞争力。</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197485" y="695325"/>
            <a:ext cx="2066925" cy="437515"/>
          </a:xfrm>
          <a:prstGeom prst="rect">
            <a:avLst/>
          </a:prstGeom>
          <a:noFill/>
        </p:spPr>
        <p:txBody>
          <a:bodyPr wrap="square" lIns="68580" tIns="34290" rIns="68580" bIns="34290" rtlCol="0">
            <a:spAutoFit/>
          </a:bodyPr>
          <a:p>
            <a:pPr algn="l"/>
            <a:r>
              <a:rPr lang="zh-CN" altLang="en-US" sz="2400" b="1" dirty="0">
                <a:solidFill>
                  <a:srgbClr val="6FC07D"/>
                </a:solidFill>
                <a:latin typeface="微软雅黑" panose="020B0503020204020204" pitchFamily="34" charset="-122"/>
                <a:ea typeface="微软雅黑" panose="020B0503020204020204" pitchFamily="34" charset="-122"/>
              </a:rPr>
              <a:t>产品发展战略</a:t>
            </a:r>
            <a:endParaRPr lang="zh-CN" altLang="en-US" sz="2400" b="1" dirty="0">
              <a:solidFill>
                <a:srgbClr val="6FC07D"/>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513401" y="281289"/>
            <a:ext cx="848360" cy="283845"/>
          </a:xfrm>
          <a:prstGeom prst="rect">
            <a:avLst/>
          </a:prstGeom>
          <a:noFill/>
        </p:spPr>
        <p:txBody>
          <a:bodyPr wrap="none" lIns="68580" tIns="34290" rIns="68580" bIns="34290" rtlCol="0">
            <a:spAutoFit/>
          </a:bodyPr>
          <a:p>
            <a:pPr lvl="0"/>
            <a:r>
              <a:rPr lang="zh-CN" dirty="0">
                <a:solidFill>
                  <a:prstClr val="black">
                    <a:lumMod val="50000"/>
                    <a:lumOff val="50000"/>
                  </a:prstClr>
                </a:solidFill>
                <a:latin typeface="微软雅黑" panose="020B0503020204020204" pitchFamily="34" charset="-122"/>
                <a:ea typeface="微软雅黑" panose="020B0503020204020204" pitchFamily="34" charset="-122"/>
              </a:rPr>
              <a:t>运营规划</a:t>
            </a:r>
            <a:endParaRPr lang="zh-CN" dirty="0">
              <a:solidFill>
                <a:prstClr val="black">
                  <a:lumMod val="50000"/>
                  <a:lumOff val="50000"/>
                </a:prst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strips(downRight)">
                                      <p:cBhvr>
                                        <p:cTn id="7" dur="1000"/>
                                        <p:tgtEl>
                                          <p:spTgt spid="3"/>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2" presetClass="entr" presetSubtype="4"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3411" y="-7069"/>
            <a:ext cx="9147412" cy="5150569"/>
          </a:xfrm>
          <a:prstGeom prst="rect">
            <a:avLst/>
          </a:prstGeom>
        </p:spPr>
      </p:pic>
      <p:sp>
        <p:nvSpPr>
          <p:cNvPr id="2" name="矩形 1"/>
          <p:cNvSpPr/>
          <p:nvPr/>
        </p:nvSpPr>
        <p:spPr>
          <a:xfrm>
            <a:off x="-3411" y="0"/>
            <a:ext cx="9147411" cy="5143500"/>
          </a:xfrm>
          <a:prstGeom prst="rect">
            <a:avLst/>
          </a:prstGeom>
          <a:solidFill>
            <a:srgbClr val="68A672">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123728" y="1638726"/>
            <a:ext cx="4824536" cy="2085152"/>
          </a:xfrm>
          <a:prstGeom prst="rect">
            <a:avLst/>
          </a:prstGeom>
          <a:solidFill>
            <a:srgbClr val="3E5F45"/>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tx1">
                  <a:lumMod val="65000"/>
                  <a:lumOff val="35000"/>
                </a:schemeClr>
              </a:solidFill>
            </a:endParaRPr>
          </a:p>
        </p:txBody>
      </p:sp>
      <p:sp>
        <p:nvSpPr>
          <p:cNvPr id="16" name="Rectangle 4"/>
          <p:cNvSpPr txBox="1">
            <a:spLocks noChangeArrowheads="1"/>
          </p:cNvSpPr>
          <p:nvPr/>
        </p:nvSpPr>
        <p:spPr bwMode="auto">
          <a:xfrm>
            <a:off x="0" y="5236046"/>
            <a:ext cx="9144000" cy="3618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dist"/>
            <a:endParaRPr lang="zh-CN" altLang="zh-CN" b="0" dirty="0">
              <a:solidFill>
                <a:srgbClr val="FF0000"/>
              </a:solidFill>
              <a:latin typeface="微软雅黑" panose="020B0503020204020204" pitchFamily="34" charset="-122"/>
              <a:ea typeface="微软雅黑" panose="020B0503020204020204" pitchFamily="34" charset="-122"/>
            </a:endParaRPr>
          </a:p>
        </p:txBody>
      </p:sp>
      <p:sp>
        <p:nvSpPr>
          <p:cNvPr id="31" name="矩形 30"/>
          <p:cNvSpPr/>
          <p:nvPr/>
        </p:nvSpPr>
        <p:spPr>
          <a:xfrm>
            <a:off x="611560" y="1983206"/>
            <a:ext cx="7848872" cy="1177245"/>
          </a:xfrm>
          <a:prstGeom prst="rect">
            <a:avLst/>
          </a:prstGeom>
        </p:spPr>
        <p:txBody>
          <a:bodyPr wrap="square" lIns="68562" tIns="34281" rIns="68562" bIns="34281">
            <a:spAutoFit/>
          </a:bodyPr>
          <a:lstStyle/>
          <a:p>
            <a:pPr algn="ctr"/>
            <a:r>
              <a:rPr lang="en-US" altLang="zh-CN" sz="7200" b="1" dirty="0" smtClean="0">
                <a:solidFill>
                  <a:schemeClr val="bg1"/>
                </a:solidFill>
                <a:latin typeface="微软雅黑" panose="020B0503020204020204" pitchFamily="34" charset="-122"/>
                <a:ea typeface="微软雅黑" panose="020B0503020204020204" pitchFamily="34" charset="-122"/>
              </a:rPr>
              <a:t>THANKS</a:t>
            </a:r>
            <a:endParaRPr lang="zh-CN" altLang="en-US" sz="7200" dirty="0">
              <a:solidFill>
                <a:schemeClr val="bg1"/>
              </a:solidFill>
            </a:endParaRPr>
          </a:p>
        </p:txBody>
      </p:sp>
      <p:sp>
        <p:nvSpPr>
          <p:cNvPr id="11" name="矩形 10"/>
          <p:cNvSpPr/>
          <p:nvPr/>
        </p:nvSpPr>
        <p:spPr>
          <a:xfrm>
            <a:off x="1816610" y="1398442"/>
            <a:ext cx="5419685" cy="26134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a:solidFill>
                <a:schemeClr val="tx1">
                  <a:lumMod val="65000"/>
                  <a:lumOff val="35000"/>
                </a:schemeClr>
              </a:solidFill>
            </a:endParaRPr>
          </a:p>
        </p:txBody>
      </p:sp>
    </p:spTree>
  </p:cSld>
  <p:clrMapOvr>
    <a:masterClrMapping/>
  </p:clrMapOvr>
  <p:transition spd="slow">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Administrator\Desktop\00图片3.jpg"/>
          <p:cNvPicPr>
            <a:picLocks noChangeAspect="1" noChangeArrowheads="1"/>
          </p:cNvPicPr>
          <p:nvPr/>
        </p:nvPicPr>
        <p:blipFill>
          <a:blip r:embed="rId1" cstate="screen"/>
          <a:srcRect/>
          <a:stretch>
            <a:fillRect/>
          </a:stretch>
        </p:blipFill>
        <p:spPr bwMode="auto">
          <a:xfrm>
            <a:off x="914520" y="1059582"/>
            <a:ext cx="3684705" cy="150380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Administrator\Desktop\11片4.jpg"/>
          <p:cNvPicPr>
            <a:picLocks noChangeAspect="1" noChangeArrowheads="1"/>
          </p:cNvPicPr>
          <p:nvPr/>
        </p:nvPicPr>
        <p:blipFill>
          <a:blip r:embed="rId2" cstate="screen"/>
          <a:srcRect/>
          <a:stretch>
            <a:fillRect/>
          </a:stretch>
        </p:blipFill>
        <p:spPr bwMode="auto">
          <a:xfrm>
            <a:off x="4788052" y="1059581"/>
            <a:ext cx="3708089" cy="15049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513401" y="281289"/>
            <a:ext cx="3009900" cy="283845"/>
          </a:xfrm>
          <a:prstGeom prst="rect">
            <a:avLst/>
          </a:prstGeom>
          <a:noFill/>
        </p:spPr>
        <p:txBody>
          <a:bodyPr wrap="none" lIns="68580" tIns="34290" rIns="68580" bIns="34290" rtlCol="0">
            <a:spAutoFit/>
          </a:bodyPr>
          <a:lstStyle/>
          <a:p>
            <a:pPr lvl="0"/>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行业市场分析</a:t>
            </a:r>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a:t>
            </a: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移动应用市场分析</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8" name="Rectangle 8"/>
          <p:cNvSpPr>
            <a:spLocks noChangeArrowheads="1"/>
          </p:cNvSpPr>
          <p:nvPr/>
        </p:nvSpPr>
        <p:spPr bwMode="auto">
          <a:xfrm>
            <a:off x="3831930" y="1059582"/>
            <a:ext cx="1505146" cy="1504950"/>
          </a:xfrm>
          <a:prstGeom prst="rect">
            <a:avLst/>
          </a:prstGeom>
          <a:solidFill>
            <a:srgbClr val="6FC07D"/>
          </a:solidFill>
          <a:ln>
            <a:noFill/>
          </a:ln>
        </p:spPr>
        <p:txBody>
          <a:bodyPr vert="horz" wrap="square" lIns="68580" tIns="34290" rIns="68580" bIns="34290" numCol="1" anchor="ctr" anchorCtr="0" compatLnSpc="1"/>
          <a:lstStyle/>
          <a:p>
            <a:pPr algn="ctr"/>
            <a:r>
              <a:rPr lang="zh-CN" altLang="en-US" sz="1200" dirty="0">
                <a:solidFill>
                  <a:schemeClr val="bg1"/>
                </a:solidFill>
                <a:latin typeface="微软雅黑" panose="020B0503020204020204" pitchFamily="34" charset="-122"/>
                <a:ea typeface="微软雅黑" panose="020B0503020204020204" pitchFamily="34" charset="-122"/>
              </a:rPr>
              <a:t>移动应用市场分析</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1" name="Oval 11"/>
          <p:cNvSpPr>
            <a:spLocks noChangeArrowheads="1"/>
          </p:cNvSpPr>
          <p:nvPr/>
        </p:nvSpPr>
        <p:spPr bwMode="auto">
          <a:xfrm>
            <a:off x="914519" y="2954467"/>
            <a:ext cx="542996" cy="542925"/>
          </a:xfrm>
          <a:prstGeom prst="ellipse">
            <a:avLst/>
          </a:prstGeom>
          <a:solidFill>
            <a:srgbClr val="F3DD49"/>
          </a:solidFill>
          <a:ln>
            <a:noFill/>
          </a:ln>
        </p:spPr>
        <p:txBody>
          <a:bodyPr vert="horz" wrap="square" lIns="68580" tIns="34290" rIns="68580" bIns="34290" numCol="1" anchor="t" anchorCtr="0" compatLnSpc="1"/>
          <a:lstStyle/>
          <a:p>
            <a:endParaRPr lang="zh-CN" altLang="en-US" dirty="0">
              <a:latin typeface="Avant GardeBook" pitchFamily="50" charset="0"/>
            </a:endParaRPr>
          </a:p>
        </p:txBody>
      </p:sp>
      <p:sp>
        <p:nvSpPr>
          <p:cNvPr id="42" name="Oval 12"/>
          <p:cNvSpPr>
            <a:spLocks noChangeArrowheads="1"/>
          </p:cNvSpPr>
          <p:nvPr/>
        </p:nvSpPr>
        <p:spPr bwMode="auto">
          <a:xfrm>
            <a:off x="4664285" y="2954467"/>
            <a:ext cx="539424" cy="542925"/>
          </a:xfrm>
          <a:prstGeom prst="ellipse">
            <a:avLst/>
          </a:prstGeom>
          <a:solidFill>
            <a:srgbClr val="AE937E"/>
          </a:solidFill>
          <a:ln>
            <a:noFill/>
          </a:ln>
        </p:spPr>
        <p:txBody>
          <a:bodyPr vert="horz" wrap="square" lIns="68580" tIns="34290" rIns="68580" bIns="34290" numCol="1" anchor="t" anchorCtr="0" compatLnSpc="1"/>
          <a:lstStyle/>
          <a:p>
            <a:endParaRPr lang="zh-CN" altLang="en-US" dirty="0">
              <a:latin typeface="Avant GardeBook" pitchFamily="50" charset="0"/>
            </a:endParaRPr>
          </a:p>
        </p:txBody>
      </p:sp>
      <p:sp>
        <p:nvSpPr>
          <p:cNvPr id="45" name="TextBox 44"/>
          <p:cNvSpPr txBox="1"/>
          <p:nvPr/>
        </p:nvSpPr>
        <p:spPr>
          <a:xfrm>
            <a:off x="1548130" y="2948940"/>
            <a:ext cx="2806700" cy="830580"/>
          </a:xfrm>
          <a:prstGeom prst="rect">
            <a:avLst/>
          </a:prstGeom>
          <a:noFill/>
        </p:spPr>
        <p:txBody>
          <a:bodyPr wrap="square" lIns="68580" tIns="0" rIns="68580" bIns="0" rtlCol="0" anchor="t">
            <a:spAutoFit/>
          </a:bodyPr>
          <a:lstStyle/>
          <a:p>
            <a:pPr algn="l">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在</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2018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年，中国的手机普及率已达</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68%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，随着时间的推移，将有越来越多人使用手机，使用移动应用。</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49" name="TextBox 48"/>
          <p:cNvSpPr txBox="1"/>
          <p:nvPr/>
        </p:nvSpPr>
        <p:spPr>
          <a:xfrm>
            <a:off x="5314315" y="2948940"/>
            <a:ext cx="2924175" cy="1107440"/>
          </a:xfrm>
          <a:prstGeom prst="rect">
            <a:avLst/>
          </a:prstGeom>
          <a:noFill/>
        </p:spPr>
        <p:txBody>
          <a:bodyPr wrap="square" lIns="68580" tIns="0" rIns="68580" bIns="0" rtlCol="0" anchor="t">
            <a:spAutoFit/>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手机移动应用让人们通过手机就能够实现工作、娱乐、新闻查询、信息查询等等的功能。使用手机移动应用让人们的生活更便捷。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15" name="Freeform 21"/>
          <p:cNvSpPr>
            <a:spLocks noEditPoints="1"/>
          </p:cNvSpPr>
          <p:nvPr/>
        </p:nvSpPr>
        <p:spPr bwMode="auto">
          <a:xfrm>
            <a:off x="1027680" y="3055246"/>
            <a:ext cx="316673" cy="341369"/>
          </a:xfrm>
          <a:custGeom>
            <a:avLst/>
            <a:gdLst>
              <a:gd name="T0" fmla="*/ 989 w 1924"/>
              <a:gd name="T1" fmla="*/ 1472 h 2074"/>
              <a:gd name="T2" fmla="*/ 807 w 1924"/>
              <a:gd name="T3" fmla="*/ 1575 h 2074"/>
              <a:gd name="T4" fmla="*/ 744 w 1924"/>
              <a:gd name="T5" fmla="*/ 1589 h 2074"/>
              <a:gd name="T6" fmla="*/ 671 w 1924"/>
              <a:gd name="T7" fmla="*/ 2074 h 2074"/>
              <a:gd name="T8" fmla="*/ 1311 w 1924"/>
              <a:gd name="T9" fmla="*/ 2074 h 2074"/>
              <a:gd name="T10" fmla="*/ 1205 w 1924"/>
              <a:gd name="T11" fmla="*/ 1620 h 2074"/>
              <a:gd name="T12" fmla="*/ 989 w 1924"/>
              <a:gd name="T13" fmla="*/ 1472 h 2074"/>
              <a:gd name="T14" fmla="*/ 1849 w 1924"/>
              <a:gd name="T15" fmla="*/ 630 h 2074"/>
              <a:gd name="T16" fmla="*/ 1559 w 1924"/>
              <a:gd name="T17" fmla="*/ 366 h 2074"/>
              <a:gd name="T18" fmla="*/ 1549 w 1924"/>
              <a:gd name="T19" fmla="*/ 238 h 2074"/>
              <a:gd name="T20" fmla="*/ 1205 w 1924"/>
              <a:gd name="T21" fmla="*/ 72 h 2074"/>
              <a:gd name="T22" fmla="*/ 1060 w 1924"/>
              <a:gd name="T23" fmla="*/ 188 h 2074"/>
              <a:gd name="T24" fmla="*/ 599 w 1924"/>
              <a:gd name="T25" fmla="*/ 57 h 2074"/>
              <a:gd name="T26" fmla="*/ 321 w 1924"/>
              <a:gd name="T27" fmla="*/ 514 h 2074"/>
              <a:gd name="T28" fmla="*/ 218 w 1924"/>
              <a:gd name="T29" fmla="*/ 528 h 2074"/>
              <a:gd name="T30" fmla="*/ 49 w 1924"/>
              <a:gd name="T31" fmla="*/ 864 h 2074"/>
              <a:gd name="T32" fmla="*/ 232 w 1924"/>
              <a:gd name="T33" fmla="*/ 1033 h 2074"/>
              <a:gd name="T34" fmla="*/ 187 w 1924"/>
              <a:gd name="T35" fmla="*/ 1206 h 2074"/>
              <a:gd name="T36" fmla="*/ 398 w 1924"/>
              <a:gd name="T37" fmla="*/ 1307 h 2074"/>
              <a:gd name="T38" fmla="*/ 423 w 1924"/>
              <a:gd name="T39" fmla="*/ 1296 h 2074"/>
              <a:gd name="T40" fmla="*/ 836 w 1924"/>
              <a:gd name="T41" fmla="*/ 1477 h 2074"/>
              <a:gd name="T42" fmla="*/ 999 w 1924"/>
              <a:gd name="T43" fmla="*/ 1358 h 2074"/>
              <a:gd name="T44" fmla="*/ 1336 w 1924"/>
              <a:gd name="T45" fmla="*/ 1509 h 2074"/>
              <a:gd name="T46" fmla="*/ 1506 w 1924"/>
              <a:gd name="T47" fmla="*/ 1173 h 2074"/>
              <a:gd name="T48" fmla="*/ 1504 w 1924"/>
              <a:gd name="T49" fmla="*/ 1170 h 2074"/>
              <a:gd name="T50" fmla="*/ 1588 w 1924"/>
              <a:gd name="T51" fmla="*/ 1151 h 2074"/>
              <a:gd name="T52" fmla="*/ 1849 w 1924"/>
              <a:gd name="T53" fmla="*/ 630 h 2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4" h="2074">
                <a:moveTo>
                  <a:pt x="989" y="1472"/>
                </a:moveTo>
                <a:cubicBezTo>
                  <a:pt x="950" y="1526"/>
                  <a:pt x="876" y="1552"/>
                  <a:pt x="807" y="1575"/>
                </a:cubicBezTo>
                <a:cubicBezTo>
                  <a:pt x="786" y="1582"/>
                  <a:pt x="765" y="1587"/>
                  <a:pt x="744" y="1589"/>
                </a:cubicBezTo>
                <a:cubicBezTo>
                  <a:pt x="671" y="2074"/>
                  <a:pt x="671" y="2074"/>
                  <a:pt x="671" y="2074"/>
                </a:cubicBezTo>
                <a:cubicBezTo>
                  <a:pt x="1311" y="2074"/>
                  <a:pt x="1311" y="2074"/>
                  <a:pt x="1311" y="2074"/>
                </a:cubicBezTo>
                <a:cubicBezTo>
                  <a:pt x="1205" y="1620"/>
                  <a:pt x="1205" y="1620"/>
                  <a:pt x="1205" y="1620"/>
                </a:cubicBezTo>
                <a:cubicBezTo>
                  <a:pt x="1104" y="1614"/>
                  <a:pt x="1029" y="1569"/>
                  <a:pt x="989" y="1472"/>
                </a:cubicBezTo>
                <a:close/>
                <a:moveTo>
                  <a:pt x="1849" y="630"/>
                </a:moveTo>
                <a:cubicBezTo>
                  <a:pt x="1802" y="495"/>
                  <a:pt x="1690" y="400"/>
                  <a:pt x="1559" y="366"/>
                </a:cubicBezTo>
                <a:cubicBezTo>
                  <a:pt x="1566" y="324"/>
                  <a:pt x="1564" y="280"/>
                  <a:pt x="1549" y="238"/>
                </a:cubicBezTo>
                <a:cubicBezTo>
                  <a:pt x="1500" y="99"/>
                  <a:pt x="1346" y="25"/>
                  <a:pt x="1205" y="72"/>
                </a:cubicBezTo>
                <a:cubicBezTo>
                  <a:pt x="1141" y="94"/>
                  <a:pt x="1092" y="136"/>
                  <a:pt x="1060" y="188"/>
                </a:cubicBezTo>
                <a:cubicBezTo>
                  <a:pt x="953" y="58"/>
                  <a:pt x="770" y="0"/>
                  <a:pt x="599" y="57"/>
                </a:cubicBezTo>
                <a:cubicBezTo>
                  <a:pt x="401" y="123"/>
                  <a:pt x="287" y="319"/>
                  <a:pt x="321" y="514"/>
                </a:cubicBezTo>
                <a:cubicBezTo>
                  <a:pt x="287" y="512"/>
                  <a:pt x="252" y="516"/>
                  <a:pt x="218" y="528"/>
                </a:cubicBezTo>
                <a:cubicBezTo>
                  <a:pt x="76" y="575"/>
                  <a:pt x="0" y="725"/>
                  <a:pt x="49" y="864"/>
                </a:cubicBezTo>
                <a:cubicBezTo>
                  <a:pt x="79" y="950"/>
                  <a:pt x="149" y="1010"/>
                  <a:pt x="232" y="1033"/>
                </a:cubicBezTo>
                <a:cubicBezTo>
                  <a:pt x="185" y="1076"/>
                  <a:pt x="165" y="1143"/>
                  <a:pt x="187" y="1206"/>
                </a:cubicBezTo>
                <a:cubicBezTo>
                  <a:pt x="216" y="1291"/>
                  <a:pt x="311" y="1336"/>
                  <a:pt x="398" y="1307"/>
                </a:cubicBezTo>
                <a:cubicBezTo>
                  <a:pt x="406" y="1304"/>
                  <a:pt x="414" y="1300"/>
                  <a:pt x="423" y="1296"/>
                </a:cubicBezTo>
                <a:cubicBezTo>
                  <a:pt x="490" y="1452"/>
                  <a:pt x="669" y="1533"/>
                  <a:pt x="836" y="1477"/>
                </a:cubicBezTo>
                <a:cubicBezTo>
                  <a:pt x="904" y="1454"/>
                  <a:pt x="960" y="1412"/>
                  <a:pt x="999" y="1358"/>
                </a:cubicBezTo>
                <a:cubicBezTo>
                  <a:pt x="1053" y="1487"/>
                  <a:pt x="1200" y="1555"/>
                  <a:pt x="1336" y="1509"/>
                </a:cubicBezTo>
                <a:cubicBezTo>
                  <a:pt x="1478" y="1462"/>
                  <a:pt x="1554" y="1311"/>
                  <a:pt x="1506" y="1173"/>
                </a:cubicBezTo>
                <a:cubicBezTo>
                  <a:pt x="1505" y="1172"/>
                  <a:pt x="1504" y="1171"/>
                  <a:pt x="1504" y="1170"/>
                </a:cubicBezTo>
                <a:cubicBezTo>
                  <a:pt x="1532" y="1166"/>
                  <a:pt x="1560" y="1160"/>
                  <a:pt x="1588" y="1151"/>
                </a:cubicBezTo>
                <a:cubicBezTo>
                  <a:pt x="1807" y="1078"/>
                  <a:pt x="1924" y="845"/>
                  <a:pt x="1849" y="630"/>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18" name="Freeform 26"/>
          <p:cNvSpPr>
            <a:spLocks noEditPoints="1"/>
          </p:cNvSpPr>
          <p:nvPr/>
        </p:nvSpPr>
        <p:spPr bwMode="auto">
          <a:xfrm>
            <a:off x="4831429" y="3058723"/>
            <a:ext cx="205139" cy="334414"/>
          </a:xfrm>
          <a:custGeom>
            <a:avLst/>
            <a:gdLst>
              <a:gd name="T0" fmla="*/ 1187 w 1209"/>
              <a:gd name="T1" fmla="*/ 1251 h 1971"/>
              <a:gd name="T2" fmla="*/ 430 w 1209"/>
              <a:gd name="T3" fmla="*/ 0 h 1971"/>
              <a:gd name="T4" fmla="*/ 438 w 1209"/>
              <a:gd name="T5" fmla="*/ 28 h 1971"/>
              <a:gd name="T6" fmla="*/ 378 w 1209"/>
              <a:gd name="T7" fmla="*/ 609 h 1971"/>
              <a:gd name="T8" fmla="*/ 105 w 1209"/>
              <a:gd name="T9" fmla="*/ 1078 h 1971"/>
              <a:gd name="T10" fmla="*/ 105 w 1209"/>
              <a:gd name="T11" fmla="*/ 1078 h 1971"/>
              <a:gd name="T12" fmla="*/ 13 w 1209"/>
              <a:gd name="T13" fmla="*/ 1440 h 1971"/>
              <a:gd name="T14" fmla="*/ 637 w 1209"/>
              <a:gd name="T15" fmla="*/ 1941 h 1971"/>
              <a:gd name="T16" fmla="*/ 1187 w 1209"/>
              <a:gd name="T17" fmla="*/ 1251 h 1971"/>
              <a:gd name="T18" fmla="*/ 188 w 1209"/>
              <a:gd name="T19" fmla="*/ 1497 h 1971"/>
              <a:gd name="T20" fmla="*/ 313 w 1209"/>
              <a:gd name="T21" fmla="*/ 1090 h 1971"/>
              <a:gd name="T22" fmla="*/ 534 w 1209"/>
              <a:gd name="T23" fmla="*/ 1756 h 1971"/>
              <a:gd name="T24" fmla="*/ 188 w 1209"/>
              <a:gd name="T25" fmla="*/ 1497 h 1971"/>
              <a:gd name="T26" fmla="*/ 893 w 1209"/>
              <a:gd name="T27" fmla="*/ 1396 h 1971"/>
              <a:gd name="T28" fmla="*/ 782 w 1209"/>
              <a:gd name="T29" fmla="*/ 1287 h 1971"/>
              <a:gd name="T30" fmla="*/ 893 w 1209"/>
              <a:gd name="T31" fmla="*/ 1179 h 1971"/>
              <a:gd name="T32" fmla="*/ 1004 w 1209"/>
              <a:gd name="T33" fmla="*/ 1287 h 1971"/>
              <a:gd name="T34" fmla="*/ 893 w 1209"/>
              <a:gd name="T35" fmla="*/ 1396 h 1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9" h="1971">
                <a:moveTo>
                  <a:pt x="1187" y="1251"/>
                </a:moveTo>
                <a:cubicBezTo>
                  <a:pt x="1143" y="448"/>
                  <a:pt x="430" y="0"/>
                  <a:pt x="430" y="0"/>
                </a:cubicBezTo>
                <a:cubicBezTo>
                  <a:pt x="433" y="9"/>
                  <a:pt x="435" y="19"/>
                  <a:pt x="438" y="28"/>
                </a:cubicBezTo>
                <a:cubicBezTo>
                  <a:pt x="458" y="105"/>
                  <a:pt x="493" y="303"/>
                  <a:pt x="378" y="609"/>
                </a:cubicBezTo>
                <a:cubicBezTo>
                  <a:pt x="328" y="743"/>
                  <a:pt x="214" y="917"/>
                  <a:pt x="105" y="1078"/>
                </a:cubicBezTo>
                <a:cubicBezTo>
                  <a:pt x="105" y="1078"/>
                  <a:pt x="105" y="1078"/>
                  <a:pt x="105" y="1078"/>
                </a:cubicBezTo>
                <a:cubicBezTo>
                  <a:pt x="35" y="1181"/>
                  <a:pt x="0" y="1307"/>
                  <a:pt x="13" y="1440"/>
                </a:cubicBezTo>
                <a:cubicBezTo>
                  <a:pt x="43" y="1747"/>
                  <a:pt x="323" y="1971"/>
                  <a:pt x="637" y="1941"/>
                </a:cubicBezTo>
                <a:cubicBezTo>
                  <a:pt x="951" y="1912"/>
                  <a:pt x="1209" y="1641"/>
                  <a:pt x="1187" y="1251"/>
                </a:cubicBezTo>
                <a:close/>
                <a:moveTo>
                  <a:pt x="188" y="1497"/>
                </a:moveTo>
                <a:cubicBezTo>
                  <a:pt x="124" y="1259"/>
                  <a:pt x="313" y="1090"/>
                  <a:pt x="313" y="1090"/>
                </a:cubicBezTo>
                <a:cubicBezTo>
                  <a:pt x="135" y="1592"/>
                  <a:pt x="534" y="1756"/>
                  <a:pt x="534" y="1756"/>
                </a:cubicBezTo>
                <a:cubicBezTo>
                  <a:pt x="534" y="1756"/>
                  <a:pt x="268" y="1791"/>
                  <a:pt x="188" y="1497"/>
                </a:cubicBezTo>
                <a:close/>
                <a:moveTo>
                  <a:pt x="893" y="1396"/>
                </a:moveTo>
                <a:cubicBezTo>
                  <a:pt x="832" y="1396"/>
                  <a:pt x="782" y="1347"/>
                  <a:pt x="782" y="1287"/>
                </a:cubicBezTo>
                <a:cubicBezTo>
                  <a:pt x="782" y="1228"/>
                  <a:pt x="832" y="1179"/>
                  <a:pt x="893" y="1179"/>
                </a:cubicBezTo>
                <a:cubicBezTo>
                  <a:pt x="954" y="1179"/>
                  <a:pt x="1004" y="1228"/>
                  <a:pt x="1004" y="1287"/>
                </a:cubicBezTo>
                <a:cubicBezTo>
                  <a:pt x="1004" y="1347"/>
                  <a:pt x="954" y="1396"/>
                  <a:pt x="893" y="1396"/>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25" name="Rectangle 4"/>
          <p:cNvSpPr txBox="1">
            <a:spLocks noChangeArrowheads="1"/>
          </p:cNvSpPr>
          <p:nvPr/>
        </p:nvSpPr>
        <p:spPr bwMode="auto">
          <a:xfrm>
            <a:off x="0" y="5236046"/>
            <a:ext cx="9144000" cy="3618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dist"/>
            <a:endParaRPr lang="zh-CN" altLang="zh-CN" b="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D:\360data\重要数据\桌面\ttg.png"/>
          <p:cNvPicPr>
            <a:picLocks noChangeAspect="1" noChangeArrowheads="1"/>
          </p:cNvPicPr>
          <p:nvPr/>
        </p:nvPicPr>
        <p:blipFill>
          <a:blip r:embed="rId1" cstate="screen"/>
          <a:srcRect/>
          <a:stretch>
            <a:fillRect/>
          </a:stretch>
        </p:blipFill>
        <p:spPr bwMode="auto">
          <a:xfrm>
            <a:off x="468947" y="3575332"/>
            <a:ext cx="1934135" cy="147731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2" cstate="screen"/>
          <a:stretch>
            <a:fillRect/>
          </a:stretch>
        </p:blipFill>
        <p:spPr bwMode="auto">
          <a:xfrm>
            <a:off x="549815" y="3648486"/>
            <a:ext cx="1772397" cy="9997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13401" y="281289"/>
            <a:ext cx="3009900" cy="283845"/>
          </a:xfrm>
          <a:prstGeom prst="rect">
            <a:avLst/>
          </a:prstGeom>
          <a:noFill/>
        </p:spPr>
        <p:txBody>
          <a:bodyPr wrap="none" lIns="68580" tIns="34290" rIns="68580" bIns="34290" rtlCol="0">
            <a:spAutoFit/>
          </a:bodyPr>
          <a:lstStyle/>
          <a:p>
            <a:pPr lvl="0"/>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行业市场分析</a:t>
            </a:r>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a:t>
            </a: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健康饮食市场分析</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8" name="Rectangle 4"/>
          <p:cNvSpPr txBox="1">
            <a:spLocks noChangeArrowheads="1"/>
          </p:cNvSpPr>
          <p:nvPr/>
        </p:nvSpPr>
        <p:spPr bwMode="auto">
          <a:xfrm>
            <a:off x="0" y="5236046"/>
            <a:ext cx="9144000" cy="3618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dist"/>
            <a:endParaRPr lang="zh-CN" altLang="zh-CN" b="0" dirty="0">
              <a:solidFill>
                <a:srgbClr val="FF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109220" y="620395"/>
            <a:ext cx="4306570" cy="2582545"/>
          </a:xfrm>
          <a:prstGeom prst="rect">
            <a:avLst/>
          </a:prstGeom>
        </p:spPr>
      </p:pic>
      <p:sp>
        <p:nvSpPr>
          <p:cNvPr id="3" name="文本框 2"/>
          <p:cNvSpPr txBox="1"/>
          <p:nvPr/>
        </p:nvSpPr>
        <p:spPr>
          <a:xfrm>
            <a:off x="498475" y="3255010"/>
            <a:ext cx="2994025" cy="306705"/>
          </a:xfrm>
          <a:prstGeom prst="rect">
            <a:avLst/>
          </a:prstGeom>
          <a:noFill/>
        </p:spPr>
        <p:txBody>
          <a:bodyPr wrap="square" rtlCol="0">
            <a:spAutoFit/>
          </a:bodyPr>
          <a:p>
            <a:r>
              <a:rPr lang="en-US" altLang="zh-CN"/>
              <a:t>2015</a:t>
            </a:r>
            <a:r>
              <a:rPr lang="zh-CN" altLang="en-US"/>
              <a:t>年中国肥胖数量（万人</a:t>
            </a:r>
            <a:r>
              <a:rPr lang="zh-CN" altLang="en-US"/>
              <a:t>）</a:t>
            </a:r>
            <a:endParaRPr lang="zh-CN" altLang="en-US"/>
          </a:p>
        </p:txBody>
      </p:sp>
      <p:pic>
        <p:nvPicPr>
          <p:cNvPr id="4" name="图片 3"/>
          <p:cNvPicPr>
            <a:picLocks noChangeAspect="1"/>
          </p:cNvPicPr>
          <p:nvPr/>
        </p:nvPicPr>
        <p:blipFill>
          <a:blip r:embed="rId4"/>
          <a:stretch>
            <a:fillRect/>
          </a:stretch>
        </p:blipFill>
        <p:spPr>
          <a:xfrm>
            <a:off x="4315460" y="620395"/>
            <a:ext cx="4107815" cy="2562860"/>
          </a:xfrm>
          <a:prstGeom prst="rect">
            <a:avLst/>
          </a:prstGeom>
        </p:spPr>
      </p:pic>
      <p:sp>
        <p:nvSpPr>
          <p:cNvPr id="5" name="文本框 4"/>
          <p:cNvSpPr txBox="1"/>
          <p:nvPr/>
        </p:nvSpPr>
        <p:spPr>
          <a:xfrm>
            <a:off x="4552950" y="3183255"/>
            <a:ext cx="2994025" cy="306705"/>
          </a:xfrm>
          <a:prstGeom prst="rect">
            <a:avLst/>
          </a:prstGeom>
          <a:noFill/>
        </p:spPr>
        <p:txBody>
          <a:bodyPr wrap="square" rtlCol="0">
            <a:spAutoFit/>
          </a:bodyPr>
          <a:p>
            <a:r>
              <a:rPr lang="en-US" altLang="zh-CN"/>
              <a:t>1992</a:t>
            </a:r>
            <a:r>
              <a:rPr lang="zh-CN" altLang="en-US"/>
              <a:t>年到</a:t>
            </a:r>
            <a:r>
              <a:rPr lang="en-US" altLang="zh-CN"/>
              <a:t>2015</a:t>
            </a:r>
            <a:r>
              <a:rPr lang="zh-CN" altLang="en-US"/>
              <a:t>年中国肥胖率</a:t>
            </a:r>
            <a:endParaRPr lang="zh-CN" altLang="en-US"/>
          </a:p>
        </p:txBody>
      </p:sp>
      <p:sp>
        <p:nvSpPr>
          <p:cNvPr id="7" name="文本框 6"/>
          <p:cNvSpPr txBox="1"/>
          <p:nvPr/>
        </p:nvSpPr>
        <p:spPr>
          <a:xfrm>
            <a:off x="2670175" y="3614420"/>
            <a:ext cx="5646420" cy="737235"/>
          </a:xfrm>
          <a:prstGeom prst="rect">
            <a:avLst/>
          </a:prstGeom>
          <a:noFill/>
        </p:spPr>
        <p:txBody>
          <a:bodyPr wrap="square" rtlCol="0">
            <a:spAutoFit/>
          </a:bodyPr>
          <a:p>
            <a:r>
              <a:rPr lang="zh-CN" altLang="en-US"/>
              <a:t>现在人们逐渐富裕，生活条件不断提升，但是很多人却因为良好的生活条件，饮食过量、饮食过于营养，以至于出现过于肥胖等等的问题。因此，健康的饮食对人们来说十分重要，健康饮食的市场是比较大的。</a:t>
            </a:r>
            <a:endParaRPr lang="zh-CN" altLang="en-US"/>
          </a:p>
        </p:txBody>
      </p:sp>
    </p:spTree>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1"/>
          <a:stretch>
            <a:fillRect/>
          </a:stretch>
        </p:blipFill>
        <p:spPr bwMode="auto">
          <a:xfrm>
            <a:off x="1309500" y="1063525"/>
            <a:ext cx="6524999" cy="206353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304211" y="2841780"/>
            <a:ext cx="1458352" cy="432048"/>
          </a:xfrm>
          <a:prstGeom prst="rect">
            <a:avLst/>
          </a:prstGeom>
          <a:solidFill>
            <a:srgbClr val="6FC07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600" dirty="0">
                <a:latin typeface="微软雅黑" panose="020B0503020204020204" pitchFamily="34" charset="-122"/>
                <a:ea typeface="微软雅黑" panose="020B0503020204020204" pitchFamily="34" charset="-122"/>
              </a:rPr>
              <a:t>面对肥胖人群</a:t>
            </a:r>
            <a:endParaRPr lang="zh-CN" altLang="en-US" sz="1600" dirty="0">
              <a:latin typeface="微软雅黑" panose="020B0503020204020204" pitchFamily="34" charset="-122"/>
              <a:ea typeface="微软雅黑" panose="020B0503020204020204" pitchFamily="34" charset="-122"/>
            </a:endParaRPr>
          </a:p>
        </p:txBody>
      </p:sp>
      <p:sp>
        <p:nvSpPr>
          <p:cNvPr id="36" name="矩形 35"/>
          <p:cNvSpPr/>
          <p:nvPr/>
        </p:nvSpPr>
        <p:spPr>
          <a:xfrm>
            <a:off x="3842824" y="2841780"/>
            <a:ext cx="1458352" cy="432048"/>
          </a:xfrm>
          <a:prstGeom prst="rect">
            <a:avLst/>
          </a:prstGeom>
          <a:solidFill>
            <a:srgbClr val="F3DD4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600" dirty="0">
                <a:latin typeface="微软雅黑" panose="020B0503020204020204" pitchFamily="34" charset="-122"/>
                <a:ea typeface="微软雅黑" panose="020B0503020204020204" pitchFamily="34" charset="-122"/>
              </a:rPr>
              <a:t>面对过瘦人群</a:t>
            </a:r>
            <a:endParaRPr lang="zh-CN" altLang="en-US" sz="1600" dirty="0">
              <a:latin typeface="微软雅黑" panose="020B0503020204020204" pitchFamily="34" charset="-122"/>
              <a:ea typeface="微软雅黑" panose="020B0503020204020204" pitchFamily="34" charset="-122"/>
            </a:endParaRPr>
          </a:p>
        </p:txBody>
      </p:sp>
      <p:sp>
        <p:nvSpPr>
          <p:cNvPr id="37" name="矩形 36"/>
          <p:cNvSpPr/>
          <p:nvPr/>
        </p:nvSpPr>
        <p:spPr>
          <a:xfrm>
            <a:off x="6051550" y="2841625"/>
            <a:ext cx="1788795" cy="431800"/>
          </a:xfrm>
          <a:prstGeom prst="rect">
            <a:avLst/>
          </a:prstGeom>
          <a:solidFill>
            <a:srgbClr val="AE937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zh-CN" altLang="en-US" sz="1600" dirty="0">
                <a:latin typeface="微软雅黑" panose="020B0503020204020204" pitchFamily="34" charset="-122"/>
                <a:ea typeface="微软雅黑" panose="020B0503020204020204" pitchFamily="34" charset="-122"/>
              </a:rPr>
              <a:t>面对正常体重人群</a:t>
            </a:r>
            <a:endParaRPr lang="zh-CN" altLang="en-US" sz="1600" dirty="0">
              <a:latin typeface="微软雅黑" panose="020B0503020204020204" pitchFamily="34" charset="-122"/>
              <a:ea typeface="微软雅黑" panose="020B0503020204020204" pitchFamily="34" charset="-122"/>
            </a:endParaRPr>
          </a:p>
        </p:txBody>
      </p:sp>
      <p:sp>
        <p:nvSpPr>
          <p:cNvPr id="42" name="TextBox 41"/>
          <p:cNvSpPr txBox="1"/>
          <p:nvPr/>
        </p:nvSpPr>
        <p:spPr>
          <a:xfrm>
            <a:off x="1304290" y="3489960"/>
            <a:ext cx="1594485" cy="1015365"/>
          </a:xfrm>
          <a:prstGeom prst="rect">
            <a:avLst/>
          </a:prstGeom>
          <a:noFill/>
        </p:spPr>
        <p:txBody>
          <a:bodyPr wrap="square" lIns="68580" tIns="0" rIns="68580" bIns="0" rtlCol="0" anchor="t">
            <a:spAutoFit/>
          </a:bodyPr>
          <a:lstStyle/>
          <a:p>
            <a:pPr>
              <a:lnSpc>
                <a:spcPct val="150000"/>
              </a:lnSpc>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健康饮食让过于肥胖的人一步步恢复健康的饮食习惯，帮助摆脱肥胖的困扰。</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44" name="TextBox 43"/>
          <p:cNvSpPr txBox="1"/>
          <p:nvPr/>
        </p:nvSpPr>
        <p:spPr>
          <a:xfrm>
            <a:off x="3843020" y="3489960"/>
            <a:ext cx="1726565" cy="1269365"/>
          </a:xfrm>
          <a:prstGeom prst="rect">
            <a:avLst/>
          </a:prstGeom>
          <a:noFill/>
        </p:spPr>
        <p:txBody>
          <a:bodyPr wrap="square" lIns="68580" tIns="0" rIns="68580" bIns="0" rtlCol="0" anchor="t">
            <a:spAutoFit/>
          </a:bodyPr>
          <a:lstStyle/>
          <a:p>
            <a:pPr>
              <a:lnSpc>
                <a:spcPct val="150000"/>
              </a:lnSpc>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有些女性为了追求极致的纤瘦，以至于出现营养不良的问题，健康饮食的市场在这类人群当中也是有吸引力的。</a:t>
            </a:r>
            <a:endPar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46" name="TextBox 45"/>
          <p:cNvSpPr txBox="1"/>
          <p:nvPr/>
        </p:nvSpPr>
        <p:spPr>
          <a:xfrm>
            <a:off x="6094730" y="3489960"/>
            <a:ext cx="1739265" cy="1269365"/>
          </a:xfrm>
          <a:prstGeom prst="rect">
            <a:avLst/>
          </a:prstGeom>
          <a:noFill/>
        </p:spPr>
        <p:txBody>
          <a:bodyPr wrap="square" lIns="68580" tIns="0" rIns="68580" bIns="0" rtlCol="0" anchor="t">
            <a:spAutoFit/>
          </a:bodyPr>
          <a:lstStyle/>
          <a:p>
            <a:pPr>
              <a:lnSpc>
                <a:spcPct val="150000"/>
              </a:lnSpc>
            </a:pP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本身体重正常，在体重上没有什么问题的人群也需要保持健康的饮食，以维持身体健康或从饮食上变得更均衡。</a:t>
            </a:r>
            <a:endPar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16" name="TextBox 15"/>
          <p:cNvSpPr txBox="1"/>
          <p:nvPr/>
        </p:nvSpPr>
        <p:spPr>
          <a:xfrm>
            <a:off x="513401" y="281289"/>
            <a:ext cx="3009900" cy="283845"/>
          </a:xfrm>
          <a:prstGeom prst="rect">
            <a:avLst/>
          </a:prstGeom>
          <a:noFill/>
        </p:spPr>
        <p:txBody>
          <a:bodyPr wrap="none" lIns="68580" tIns="34290" rIns="68580" bIns="34290" rtlCol="0">
            <a:spAutoFit/>
          </a:bodyPr>
          <a:lstStyle/>
          <a:p>
            <a:pPr lvl="0" algn="l"/>
            <a:r>
              <a:rPr lang="zh-CN" altLang="en-US" dirty="0">
                <a:solidFill>
                  <a:prstClr val="black">
                    <a:lumMod val="50000"/>
                    <a:lumOff val="50000"/>
                  </a:prstClr>
                </a:solidFill>
                <a:latin typeface="微软雅黑" panose="020B0503020204020204" pitchFamily="34" charset="-122"/>
                <a:ea typeface="微软雅黑" panose="020B0503020204020204" pitchFamily="34" charset="-122"/>
                <a:sym typeface="+mn-ea"/>
              </a:rPr>
              <a:t>行业市场分析</a:t>
            </a:r>
            <a:r>
              <a:rPr lang="en-US" altLang="zh-CN" dirty="0">
                <a:solidFill>
                  <a:prstClr val="black">
                    <a:lumMod val="50000"/>
                    <a:lumOff val="50000"/>
                  </a:prstClr>
                </a:solidFill>
                <a:latin typeface="微软雅黑" panose="020B0503020204020204" pitchFamily="34" charset="-122"/>
                <a:ea typeface="微软雅黑" panose="020B0503020204020204" pitchFamily="34" charset="-122"/>
                <a:sym typeface="+mn-ea"/>
              </a:rPr>
              <a:t>——</a:t>
            </a:r>
            <a:r>
              <a:rPr lang="zh-CN" altLang="en-US" dirty="0">
                <a:solidFill>
                  <a:prstClr val="black">
                    <a:lumMod val="50000"/>
                    <a:lumOff val="50000"/>
                  </a:prstClr>
                </a:solidFill>
                <a:latin typeface="微软雅黑" panose="020B0503020204020204" pitchFamily="34" charset="-122"/>
                <a:ea typeface="微软雅黑" panose="020B0503020204020204" pitchFamily="34" charset="-122"/>
                <a:sym typeface="+mn-ea"/>
              </a:rPr>
              <a:t>健康饮食市场分析</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3" name="Rectangle 4"/>
          <p:cNvSpPr txBox="1">
            <a:spLocks noChangeArrowheads="1"/>
          </p:cNvSpPr>
          <p:nvPr/>
        </p:nvSpPr>
        <p:spPr bwMode="auto">
          <a:xfrm>
            <a:off x="0" y="5236046"/>
            <a:ext cx="9144000" cy="3618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dist"/>
            <a:endParaRPr lang="zh-CN" altLang="zh-CN" b="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513401" y="281289"/>
            <a:ext cx="2686050" cy="283845"/>
          </a:xfrm>
          <a:prstGeom prst="rect">
            <a:avLst/>
          </a:prstGeom>
          <a:noFill/>
        </p:spPr>
        <p:txBody>
          <a:bodyPr wrap="none" lIns="68580" tIns="34290" rIns="68580" bIns="34290" rtlCol="0">
            <a:spAutoFit/>
          </a:bodyPr>
          <a:lstStyle/>
          <a:p>
            <a:pPr lvl="0" algn="l"/>
            <a:r>
              <a:rPr lang="zh-CN" altLang="en-US" dirty="0">
                <a:solidFill>
                  <a:prstClr val="black">
                    <a:lumMod val="50000"/>
                    <a:lumOff val="50000"/>
                  </a:prstClr>
                </a:solidFill>
                <a:latin typeface="微软雅黑" panose="020B0503020204020204" pitchFamily="34" charset="-122"/>
                <a:ea typeface="微软雅黑" panose="020B0503020204020204" pitchFamily="34" charset="-122"/>
                <a:sym typeface="+mn-ea"/>
              </a:rPr>
              <a:t>行业市场分析</a:t>
            </a:r>
            <a:r>
              <a:rPr lang="en-US" altLang="zh-CN" dirty="0">
                <a:solidFill>
                  <a:prstClr val="black">
                    <a:lumMod val="50000"/>
                    <a:lumOff val="50000"/>
                  </a:prstClr>
                </a:solidFill>
                <a:latin typeface="微软雅黑" panose="020B0503020204020204" pitchFamily="34" charset="-122"/>
                <a:ea typeface="微软雅黑" panose="020B0503020204020204" pitchFamily="34" charset="-122"/>
                <a:sym typeface="+mn-ea"/>
              </a:rPr>
              <a:t>——DIET</a:t>
            </a:r>
            <a:r>
              <a:rPr lang="zh-CN" altLang="en-US" dirty="0">
                <a:solidFill>
                  <a:prstClr val="black">
                    <a:lumMod val="50000"/>
                    <a:lumOff val="50000"/>
                  </a:prstClr>
                </a:solidFill>
                <a:latin typeface="微软雅黑" panose="020B0503020204020204" pitchFamily="34" charset="-122"/>
                <a:ea typeface="微软雅黑" panose="020B0503020204020204" pitchFamily="34" charset="-122"/>
                <a:sym typeface="+mn-ea"/>
              </a:rPr>
              <a:t>市场分析</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sym typeface="+mn-ea"/>
            </a:endParaRPr>
          </a:p>
        </p:txBody>
      </p:sp>
      <p:sp>
        <p:nvSpPr>
          <p:cNvPr id="17" name="椭圆 16"/>
          <p:cNvSpPr/>
          <p:nvPr>
            <p:custDataLst>
              <p:tags r:id="rId1"/>
            </p:custDataLst>
          </p:nvPr>
        </p:nvSpPr>
        <p:spPr>
          <a:xfrm>
            <a:off x="1856104" y="969012"/>
            <a:ext cx="1397000" cy="1397000"/>
          </a:xfrm>
          <a:prstGeom prst="ellipse">
            <a:avLst/>
          </a:prstGeom>
          <a:solidFill>
            <a:srgbClr val="4276AA"/>
          </a:solidFill>
          <a:ln w="12700" cap="flat" cmpd="sng" algn="ctr">
            <a:noFill/>
            <a:prstDash val="solid"/>
            <a:miter lim="800000"/>
          </a:ln>
          <a:effectLst/>
        </p:spPr>
        <p:txBody>
          <a:bodyPr rtlCol="0" anchor="ctr"/>
          <a:lstStyle/>
          <a:p>
            <a:pPr algn="ctr">
              <a:lnSpc>
                <a:spcPct val="120000"/>
              </a:lnSpc>
            </a:pP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20" name="椭圆 19"/>
          <p:cNvSpPr/>
          <p:nvPr>
            <p:custDataLst>
              <p:tags r:id="rId2"/>
            </p:custDataLst>
          </p:nvPr>
        </p:nvSpPr>
        <p:spPr>
          <a:xfrm>
            <a:off x="3586480" y="969012"/>
            <a:ext cx="1397000" cy="1397000"/>
          </a:xfrm>
          <a:prstGeom prst="ellipse">
            <a:avLst/>
          </a:prstGeom>
          <a:solidFill>
            <a:srgbClr val="4276AA"/>
          </a:solidFill>
          <a:ln w="12700" cap="flat" cmpd="sng" algn="ctr">
            <a:noFill/>
            <a:prstDash val="solid"/>
            <a:miter lim="800000"/>
          </a:ln>
          <a:effectLst/>
        </p:spPr>
        <p:txBody>
          <a:bodyPr rtlCol="0" anchor="ctr"/>
          <a:lstStyle/>
          <a:p>
            <a:pPr algn="ctr">
              <a:lnSpc>
                <a:spcPct val="120000"/>
              </a:lnSpc>
            </a:pP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23" name="椭圆 22"/>
          <p:cNvSpPr/>
          <p:nvPr>
            <p:custDataLst>
              <p:tags r:id="rId3"/>
            </p:custDataLst>
          </p:nvPr>
        </p:nvSpPr>
        <p:spPr>
          <a:xfrm>
            <a:off x="5316856" y="969012"/>
            <a:ext cx="1397000" cy="1397000"/>
          </a:xfrm>
          <a:prstGeom prst="ellipse">
            <a:avLst/>
          </a:prstGeom>
          <a:solidFill>
            <a:srgbClr val="4276AA"/>
          </a:solidFill>
          <a:ln w="12700" cap="flat" cmpd="sng" algn="ctr">
            <a:noFill/>
            <a:prstDash val="solid"/>
            <a:miter lim="800000"/>
          </a:ln>
          <a:effectLst/>
        </p:spPr>
        <p:txBody>
          <a:bodyPr rtlCol="0" anchor="ctr"/>
          <a:lstStyle/>
          <a:p>
            <a:pPr algn="ctr">
              <a:lnSpc>
                <a:spcPct val="120000"/>
              </a:lnSpc>
            </a:pP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25" name="箭头: 右 2"/>
          <p:cNvSpPr/>
          <p:nvPr>
            <p:custDataLst>
              <p:tags r:id="rId4"/>
            </p:custDataLst>
          </p:nvPr>
        </p:nvSpPr>
        <p:spPr>
          <a:xfrm>
            <a:off x="3318581" y="1593462"/>
            <a:ext cx="202421" cy="245506"/>
          </a:xfrm>
          <a:prstGeom prst="rightArrow">
            <a:avLst/>
          </a:prstGeom>
          <a:solidFill>
            <a:srgbClr val="4276AA">
              <a:lumMod val="60000"/>
              <a:lumOff val="40000"/>
            </a:srgbClr>
          </a:solidFill>
          <a:ln w="12700" cap="flat" cmpd="sng" algn="ctr">
            <a:noFill/>
            <a:prstDash val="solid"/>
            <a:miter lim="800000"/>
          </a:ln>
          <a:effectLst/>
        </p:spPr>
        <p:txBody>
          <a:bodyPr rtlCol="0" anchor="ctr"/>
          <a:lstStyle/>
          <a:p>
            <a:pPr algn="ctr">
              <a:lnSpc>
                <a:spcPct val="120000"/>
              </a:lnSpc>
            </a:pP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28" name="箭头: 右 10"/>
          <p:cNvSpPr/>
          <p:nvPr>
            <p:custDataLst>
              <p:tags r:id="rId5"/>
            </p:custDataLst>
          </p:nvPr>
        </p:nvSpPr>
        <p:spPr>
          <a:xfrm>
            <a:off x="5036152" y="1593462"/>
            <a:ext cx="202421" cy="245506"/>
          </a:xfrm>
          <a:prstGeom prst="rightArrow">
            <a:avLst/>
          </a:prstGeom>
          <a:solidFill>
            <a:srgbClr val="4276AA">
              <a:lumMod val="60000"/>
              <a:lumOff val="40000"/>
            </a:srgbClr>
          </a:solidFill>
          <a:ln w="12700" cap="flat" cmpd="sng" algn="ctr">
            <a:noFill/>
            <a:prstDash val="solid"/>
            <a:miter lim="800000"/>
          </a:ln>
          <a:effectLst/>
        </p:spPr>
        <p:txBody>
          <a:bodyPr rtlCol="0" anchor="ctr"/>
          <a:lstStyle/>
          <a:p>
            <a:pPr algn="ctr">
              <a:lnSpc>
                <a:spcPct val="120000"/>
              </a:lnSpc>
            </a:pP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45" name="petrol-barrel_73110"/>
          <p:cNvSpPr>
            <a:spLocks noChangeAspect="1"/>
          </p:cNvSpPr>
          <p:nvPr>
            <p:custDataLst>
              <p:tags r:id="rId6"/>
            </p:custDataLst>
          </p:nvPr>
        </p:nvSpPr>
        <p:spPr bwMode="auto">
          <a:xfrm>
            <a:off x="4096333" y="1400100"/>
            <a:ext cx="377295" cy="427297"/>
          </a:xfrm>
          <a:custGeom>
            <a:avLst/>
            <a:gdLst>
              <a:gd name="T0" fmla="*/ 4892 w 7181"/>
              <a:gd name="T1" fmla="*/ 4202 h 8144"/>
              <a:gd name="T2" fmla="*/ 4470 w 7181"/>
              <a:gd name="T3" fmla="*/ 1866 h 8144"/>
              <a:gd name="T4" fmla="*/ 4884 w 7181"/>
              <a:gd name="T5" fmla="*/ 1452 h 8144"/>
              <a:gd name="T6" fmla="*/ 4958 w 7181"/>
              <a:gd name="T7" fmla="*/ 1273 h 8144"/>
              <a:gd name="T8" fmla="*/ 3617 w 7181"/>
              <a:gd name="T9" fmla="*/ 0 h 8144"/>
              <a:gd name="T10" fmla="*/ 2285 w 7181"/>
              <a:gd name="T11" fmla="*/ 1273 h 8144"/>
              <a:gd name="T12" fmla="*/ 2360 w 7181"/>
              <a:gd name="T13" fmla="*/ 1452 h 8144"/>
              <a:gd name="T14" fmla="*/ 2774 w 7181"/>
              <a:gd name="T15" fmla="*/ 1866 h 8144"/>
              <a:gd name="T16" fmla="*/ 2342 w 7181"/>
              <a:gd name="T17" fmla="*/ 4202 h 8144"/>
              <a:gd name="T18" fmla="*/ 54 w 7181"/>
              <a:gd name="T19" fmla="*/ 4192 h 8144"/>
              <a:gd name="T20" fmla="*/ 436 w 7181"/>
              <a:gd name="T21" fmla="*/ 7188 h 8144"/>
              <a:gd name="T22" fmla="*/ 0 w 7181"/>
              <a:gd name="T23" fmla="*/ 7188 h 8144"/>
              <a:gd name="T24" fmla="*/ 0 w 7181"/>
              <a:gd name="T25" fmla="*/ 8144 h 8144"/>
              <a:gd name="T26" fmla="*/ 557 w 7181"/>
              <a:gd name="T27" fmla="*/ 8144 h 8144"/>
              <a:gd name="T28" fmla="*/ 6677 w 7181"/>
              <a:gd name="T29" fmla="*/ 8144 h 8144"/>
              <a:gd name="T30" fmla="*/ 7124 w 7181"/>
              <a:gd name="T31" fmla="*/ 8144 h 8144"/>
              <a:gd name="T32" fmla="*/ 7124 w 7181"/>
              <a:gd name="T33" fmla="*/ 7188 h 8144"/>
              <a:gd name="T34" fmla="*/ 6799 w 7181"/>
              <a:gd name="T35" fmla="*/ 7188 h 8144"/>
              <a:gd name="T36" fmla="*/ 7181 w 7181"/>
              <a:gd name="T37" fmla="*/ 4192 h 8144"/>
              <a:gd name="T38" fmla="*/ 4892 w 7181"/>
              <a:gd name="T39" fmla="*/ 4202 h 8144"/>
              <a:gd name="T40" fmla="*/ 3617 w 7181"/>
              <a:gd name="T41" fmla="*/ 509 h 8144"/>
              <a:gd name="T42" fmla="*/ 4443 w 7181"/>
              <a:gd name="T43" fmla="*/ 1174 h 8144"/>
              <a:gd name="T44" fmla="*/ 4015 w 7181"/>
              <a:gd name="T45" fmla="*/ 1602 h 8144"/>
              <a:gd name="T46" fmla="*/ 3945 w 7181"/>
              <a:gd name="T47" fmla="*/ 1829 h 8144"/>
              <a:gd name="T48" fmla="*/ 4303 w 7181"/>
              <a:gd name="T49" fmla="*/ 4202 h 8144"/>
              <a:gd name="T50" fmla="*/ 2931 w 7181"/>
              <a:gd name="T51" fmla="*/ 4202 h 8144"/>
              <a:gd name="T52" fmla="*/ 3299 w 7181"/>
              <a:gd name="T53" fmla="*/ 1829 h 8144"/>
              <a:gd name="T54" fmla="*/ 3229 w 7181"/>
              <a:gd name="T55" fmla="*/ 1602 h 8144"/>
              <a:gd name="T56" fmla="*/ 2801 w 7181"/>
              <a:gd name="T57" fmla="*/ 1174 h 8144"/>
              <a:gd name="T58" fmla="*/ 3617 w 7181"/>
              <a:gd name="T59" fmla="*/ 509 h 8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181" h="8144">
                <a:moveTo>
                  <a:pt x="4892" y="4202"/>
                </a:moveTo>
                <a:lnTo>
                  <a:pt x="4470" y="1866"/>
                </a:lnTo>
                <a:lnTo>
                  <a:pt x="4884" y="1452"/>
                </a:lnTo>
                <a:cubicBezTo>
                  <a:pt x="4931" y="1405"/>
                  <a:pt x="4958" y="1340"/>
                  <a:pt x="4958" y="1273"/>
                </a:cubicBezTo>
                <a:cubicBezTo>
                  <a:pt x="4958" y="571"/>
                  <a:pt x="4319" y="0"/>
                  <a:pt x="3617" y="0"/>
                </a:cubicBezTo>
                <a:cubicBezTo>
                  <a:pt x="2916" y="0"/>
                  <a:pt x="2285" y="571"/>
                  <a:pt x="2285" y="1273"/>
                </a:cubicBezTo>
                <a:cubicBezTo>
                  <a:pt x="2285" y="1340"/>
                  <a:pt x="2312" y="1405"/>
                  <a:pt x="2360" y="1452"/>
                </a:cubicBezTo>
                <a:lnTo>
                  <a:pt x="2774" y="1866"/>
                </a:lnTo>
                <a:lnTo>
                  <a:pt x="2342" y="4202"/>
                </a:lnTo>
                <a:lnTo>
                  <a:pt x="54" y="4192"/>
                </a:lnTo>
                <a:lnTo>
                  <a:pt x="436" y="7188"/>
                </a:lnTo>
                <a:lnTo>
                  <a:pt x="0" y="7188"/>
                </a:lnTo>
                <a:lnTo>
                  <a:pt x="0" y="8144"/>
                </a:lnTo>
                <a:lnTo>
                  <a:pt x="557" y="8144"/>
                </a:lnTo>
                <a:lnTo>
                  <a:pt x="6677" y="8144"/>
                </a:lnTo>
                <a:lnTo>
                  <a:pt x="7124" y="8144"/>
                </a:lnTo>
                <a:lnTo>
                  <a:pt x="7124" y="7188"/>
                </a:lnTo>
                <a:lnTo>
                  <a:pt x="6799" y="7188"/>
                </a:lnTo>
                <a:lnTo>
                  <a:pt x="7181" y="4192"/>
                </a:lnTo>
                <a:lnTo>
                  <a:pt x="4892" y="4202"/>
                </a:lnTo>
                <a:close/>
                <a:moveTo>
                  <a:pt x="3617" y="509"/>
                </a:moveTo>
                <a:cubicBezTo>
                  <a:pt x="4005" y="509"/>
                  <a:pt x="4394" y="799"/>
                  <a:pt x="4443" y="1174"/>
                </a:cubicBezTo>
                <a:lnTo>
                  <a:pt x="4015" y="1602"/>
                </a:lnTo>
                <a:cubicBezTo>
                  <a:pt x="3955" y="1661"/>
                  <a:pt x="3929" y="1747"/>
                  <a:pt x="3945" y="1829"/>
                </a:cubicBezTo>
                <a:lnTo>
                  <a:pt x="4303" y="4202"/>
                </a:lnTo>
                <a:lnTo>
                  <a:pt x="2931" y="4202"/>
                </a:lnTo>
                <a:lnTo>
                  <a:pt x="3299" y="1829"/>
                </a:lnTo>
                <a:cubicBezTo>
                  <a:pt x="3314" y="1747"/>
                  <a:pt x="3288" y="1661"/>
                  <a:pt x="3229" y="1602"/>
                </a:cubicBezTo>
                <a:lnTo>
                  <a:pt x="2801" y="1174"/>
                </a:lnTo>
                <a:cubicBezTo>
                  <a:pt x="2849" y="799"/>
                  <a:pt x="3230" y="509"/>
                  <a:pt x="3617" y="509"/>
                </a:cubicBezTo>
                <a:close/>
              </a:path>
            </a:pathLst>
          </a:custGeom>
          <a:solidFill>
            <a:srgbClr val="FFFFFF">
              <a:lumMod val="95000"/>
            </a:srgbClr>
          </a:solidFill>
          <a:ln>
            <a:noFill/>
          </a:ln>
        </p:spPr>
        <p:txBody>
          <a:bodyPr/>
          <a:lstStyle/>
          <a:p>
            <a:pPr>
              <a:lnSpc>
                <a:spcPct val="120000"/>
              </a:lnSpc>
            </a:pP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46" name="man-shape_56745"/>
          <p:cNvSpPr>
            <a:spLocks noChangeAspect="1"/>
          </p:cNvSpPr>
          <p:nvPr>
            <p:custDataLst>
              <p:tags r:id="rId7"/>
            </p:custDataLst>
          </p:nvPr>
        </p:nvSpPr>
        <p:spPr bwMode="auto">
          <a:xfrm>
            <a:off x="5837027" y="1486890"/>
            <a:ext cx="356659" cy="427296"/>
          </a:xfrm>
          <a:custGeom>
            <a:avLst/>
            <a:gdLst>
              <a:gd name="connsiteX0" fmla="*/ 151892 w 506342"/>
              <a:gd name="connsiteY0" fmla="*/ 252737 h 606623"/>
              <a:gd name="connsiteX1" fmla="*/ 177225 w 506342"/>
              <a:gd name="connsiteY1" fmla="*/ 278000 h 606623"/>
              <a:gd name="connsiteX2" fmla="*/ 151892 w 506342"/>
              <a:gd name="connsiteY2" fmla="*/ 303263 h 606623"/>
              <a:gd name="connsiteX3" fmla="*/ 126559 w 506342"/>
              <a:gd name="connsiteY3" fmla="*/ 278000 h 606623"/>
              <a:gd name="connsiteX4" fmla="*/ 151892 w 506342"/>
              <a:gd name="connsiteY4" fmla="*/ 252737 h 606623"/>
              <a:gd name="connsiteX5" fmla="*/ 151861 w 506342"/>
              <a:gd name="connsiteY5" fmla="*/ 202167 h 606623"/>
              <a:gd name="connsiteX6" fmla="*/ 75946 w 506342"/>
              <a:gd name="connsiteY6" fmla="*/ 278063 h 606623"/>
              <a:gd name="connsiteX7" fmla="*/ 151861 w 506342"/>
              <a:gd name="connsiteY7" fmla="*/ 353871 h 606623"/>
              <a:gd name="connsiteX8" fmla="*/ 227866 w 506342"/>
              <a:gd name="connsiteY8" fmla="*/ 278063 h 606623"/>
              <a:gd name="connsiteX9" fmla="*/ 151861 w 506342"/>
              <a:gd name="connsiteY9" fmla="*/ 202167 h 606623"/>
              <a:gd name="connsiteX10" fmla="*/ 354415 w 506342"/>
              <a:gd name="connsiteY10" fmla="*/ 75759 h 606623"/>
              <a:gd name="connsiteX11" fmla="*/ 430344 w 506342"/>
              <a:gd name="connsiteY11" fmla="*/ 151617 h 606623"/>
              <a:gd name="connsiteX12" fmla="*/ 354415 w 506342"/>
              <a:gd name="connsiteY12" fmla="*/ 227475 h 606623"/>
              <a:gd name="connsiteX13" fmla="*/ 278486 w 506342"/>
              <a:gd name="connsiteY13" fmla="*/ 151617 h 606623"/>
              <a:gd name="connsiteX14" fmla="*/ 354415 w 506342"/>
              <a:gd name="connsiteY14" fmla="*/ 75759 h 606623"/>
              <a:gd name="connsiteX15" fmla="*/ 332439 w 506342"/>
              <a:gd name="connsiteY15" fmla="*/ 52862 h 606623"/>
              <a:gd name="connsiteX16" fmla="*/ 254565 w 506342"/>
              <a:gd name="connsiteY16" fmla="*/ 134446 h 606623"/>
              <a:gd name="connsiteX17" fmla="*/ 254565 w 506342"/>
              <a:gd name="connsiteY17" fmla="*/ 166262 h 606623"/>
              <a:gd name="connsiteX18" fmla="*/ 257057 w 506342"/>
              <a:gd name="connsiteY18" fmla="*/ 168840 h 606623"/>
              <a:gd name="connsiteX19" fmla="*/ 263020 w 506342"/>
              <a:gd name="connsiteY19" fmla="*/ 174794 h 606623"/>
              <a:gd name="connsiteX20" fmla="*/ 268182 w 506342"/>
              <a:gd name="connsiteY20" fmla="*/ 180660 h 606623"/>
              <a:gd name="connsiteX21" fmla="*/ 273255 w 506342"/>
              <a:gd name="connsiteY21" fmla="*/ 186970 h 606623"/>
              <a:gd name="connsiteX22" fmla="*/ 277883 w 506342"/>
              <a:gd name="connsiteY22" fmla="*/ 193546 h 606623"/>
              <a:gd name="connsiteX23" fmla="*/ 282066 w 506342"/>
              <a:gd name="connsiteY23" fmla="*/ 200034 h 606623"/>
              <a:gd name="connsiteX24" fmla="*/ 286338 w 506342"/>
              <a:gd name="connsiteY24" fmla="*/ 207766 h 606623"/>
              <a:gd name="connsiteX25" fmla="*/ 289542 w 506342"/>
              <a:gd name="connsiteY25" fmla="*/ 213898 h 606623"/>
              <a:gd name="connsiteX26" fmla="*/ 294081 w 506342"/>
              <a:gd name="connsiteY26" fmla="*/ 224918 h 606623"/>
              <a:gd name="connsiteX27" fmla="*/ 295861 w 506342"/>
              <a:gd name="connsiteY27" fmla="*/ 229628 h 606623"/>
              <a:gd name="connsiteX28" fmla="*/ 299777 w 506342"/>
              <a:gd name="connsiteY28" fmla="*/ 243492 h 606623"/>
              <a:gd name="connsiteX29" fmla="*/ 300845 w 506342"/>
              <a:gd name="connsiteY29" fmla="*/ 249269 h 606623"/>
              <a:gd name="connsiteX30" fmla="*/ 302536 w 506342"/>
              <a:gd name="connsiteY30" fmla="*/ 259311 h 606623"/>
              <a:gd name="connsiteX31" fmla="*/ 303159 w 506342"/>
              <a:gd name="connsiteY31" fmla="*/ 265977 h 606623"/>
              <a:gd name="connsiteX32" fmla="*/ 303693 w 506342"/>
              <a:gd name="connsiteY32" fmla="*/ 272820 h 606623"/>
              <a:gd name="connsiteX33" fmla="*/ 324607 w 506342"/>
              <a:gd name="connsiteY33" fmla="*/ 317700 h 606623"/>
              <a:gd name="connsiteX34" fmla="*/ 354422 w 506342"/>
              <a:gd name="connsiteY34" fmla="*/ 389242 h 606623"/>
              <a:gd name="connsiteX35" fmla="*/ 388775 w 506342"/>
              <a:gd name="connsiteY35" fmla="*/ 307036 h 606623"/>
              <a:gd name="connsiteX36" fmla="*/ 435588 w 506342"/>
              <a:gd name="connsiteY36" fmla="*/ 214076 h 606623"/>
              <a:gd name="connsiteX37" fmla="*/ 443420 w 506342"/>
              <a:gd name="connsiteY37" fmla="*/ 199945 h 606623"/>
              <a:gd name="connsiteX38" fmla="*/ 455702 w 506342"/>
              <a:gd name="connsiteY38" fmla="*/ 151599 h 606623"/>
              <a:gd name="connsiteX39" fmla="*/ 418234 w 506342"/>
              <a:gd name="connsiteY39" fmla="*/ 73125 h 606623"/>
              <a:gd name="connsiteX40" fmla="*/ 332439 w 506342"/>
              <a:gd name="connsiteY40" fmla="*/ 52862 h 606623"/>
              <a:gd name="connsiteX41" fmla="*/ 322026 w 506342"/>
              <a:gd name="connsiteY41" fmla="*/ 3360 h 606623"/>
              <a:gd name="connsiteX42" fmla="*/ 450184 w 506342"/>
              <a:gd name="connsiteY42" fmla="*/ 33932 h 606623"/>
              <a:gd name="connsiteX43" fmla="*/ 506342 w 506342"/>
              <a:gd name="connsiteY43" fmla="*/ 151599 h 606623"/>
              <a:gd name="connsiteX44" fmla="*/ 487741 w 506342"/>
              <a:gd name="connsiteY44" fmla="*/ 224207 h 606623"/>
              <a:gd name="connsiteX45" fmla="*/ 479998 w 506342"/>
              <a:gd name="connsiteY45" fmla="*/ 238515 h 606623"/>
              <a:gd name="connsiteX46" fmla="*/ 435499 w 506342"/>
              <a:gd name="connsiteY46" fmla="*/ 326499 h 606623"/>
              <a:gd name="connsiteX47" fmla="*/ 377828 w 506342"/>
              <a:gd name="connsiteY47" fmla="*/ 464695 h 606623"/>
              <a:gd name="connsiteX48" fmla="*/ 354422 w 506342"/>
              <a:gd name="connsiteY48" fmla="*/ 480247 h 606623"/>
              <a:gd name="connsiteX49" fmla="*/ 331015 w 506342"/>
              <a:gd name="connsiteY49" fmla="*/ 464695 h 606623"/>
              <a:gd name="connsiteX50" fmla="*/ 284291 w 506342"/>
              <a:gd name="connsiteY50" fmla="*/ 352449 h 606623"/>
              <a:gd name="connsiteX51" fmla="*/ 277438 w 506342"/>
              <a:gd name="connsiteY51" fmla="*/ 364891 h 606623"/>
              <a:gd name="connsiteX52" fmla="*/ 232939 w 506342"/>
              <a:gd name="connsiteY52" fmla="*/ 452875 h 606623"/>
              <a:gd name="connsiteX53" fmla="*/ 175268 w 506342"/>
              <a:gd name="connsiteY53" fmla="*/ 591070 h 606623"/>
              <a:gd name="connsiteX54" fmla="*/ 151861 w 506342"/>
              <a:gd name="connsiteY54" fmla="*/ 606623 h 606623"/>
              <a:gd name="connsiteX55" fmla="*/ 128544 w 506342"/>
              <a:gd name="connsiteY55" fmla="*/ 591070 h 606623"/>
              <a:gd name="connsiteX56" fmla="*/ 75323 w 506342"/>
              <a:gd name="connsiteY56" fmla="*/ 463539 h 606623"/>
              <a:gd name="connsiteX57" fmla="*/ 30378 w 506342"/>
              <a:gd name="connsiteY57" fmla="*/ 372712 h 606623"/>
              <a:gd name="connsiteX58" fmla="*/ 17385 w 506342"/>
              <a:gd name="connsiteY58" fmla="*/ 348539 h 606623"/>
              <a:gd name="connsiteX59" fmla="*/ 2077 w 506342"/>
              <a:gd name="connsiteY59" fmla="*/ 252646 h 606623"/>
              <a:gd name="connsiteX60" fmla="*/ 119555 w 506342"/>
              <a:gd name="connsiteY60" fmla="*/ 129736 h 606623"/>
              <a:gd name="connsiteX61" fmla="*/ 203569 w 506342"/>
              <a:gd name="connsiteY61" fmla="*/ 135424 h 606623"/>
              <a:gd name="connsiteX62" fmla="*/ 204637 w 506342"/>
              <a:gd name="connsiteY62" fmla="*/ 126270 h 606623"/>
              <a:gd name="connsiteX63" fmla="*/ 322026 w 506342"/>
              <a:gd name="connsiteY63" fmla="*/ 3360 h 60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06342" h="606623">
                <a:moveTo>
                  <a:pt x="151892" y="252737"/>
                </a:moveTo>
                <a:cubicBezTo>
                  <a:pt x="165883" y="252737"/>
                  <a:pt x="177225" y="264048"/>
                  <a:pt x="177225" y="278000"/>
                </a:cubicBezTo>
                <a:cubicBezTo>
                  <a:pt x="177225" y="291952"/>
                  <a:pt x="165883" y="303263"/>
                  <a:pt x="151892" y="303263"/>
                </a:cubicBezTo>
                <a:cubicBezTo>
                  <a:pt x="137901" y="303263"/>
                  <a:pt x="126559" y="291952"/>
                  <a:pt x="126559" y="278000"/>
                </a:cubicBezTo>
                <a:cubicBezTo>
                  <a:pt x="126559" y="264048"/>
                  <a:pt x="137901" y="252737"/>
                  <a:pt x="151892" y="252737"/>
                </a:cubicBezTo>
                <a:close/>
                <a:moveTo>
                  <a:pt x="151861" y="202167"/>
                </a:moveTo>
                <a:cubicBezTo>
                  <a:pt x="110032" y="202167"/>
                  <a:pt x="75946" y="236205"/>
                  <a:pt x="75946" y="278063"/>
                </a:cubicBezTo>
                <a:cubicBezTo>
                  <a:pt x="75946" y="319833"/>
                  <a:pt x="110032" y="353871"/>
                  <a:pt x="151861" y="353871"/>
                </a:cubicBezTo>
                <a:cubicBezTo>
                  <a:pt x="193780" y="353871"/>
                  <a:pt x="227866" y="319833"/>
                  <a:pt x="227866" y="278063"/>
                </a:cubicBezTo>
                <a:cubicBezTo>
                  <a:pt x="227866" y="236205"/>
                  <a:pt x="193780" y="202167"/>
                  <a:pt x="151861" y="202167"/>
                </a:cubicBezTo>
                <a:close/>
                <a:moveTo>
                  <a:pt x="354415" y="75759"/>
                </a:moveTo>
                <a:cubicBezTo>
                  <a:pt x="396349" y="75759"/>
                  <a:pt x="430344" y="109722"/>
                  <a:pt x="430344" y="151617"/>
                </a:cubicBezTo>
                <a:cubicBezTo>
                  <a:pt x="430344" y="193512"/>
                  <a:pt x="396349" y="227475"/>
                  <a:pt x="354415" y="227475"/>
                </a:cubicBezTo>
                <a:cubicBezTo>
                  <a:pt x="312481" y="227475"/>
                  <a:pt x="278486" y="193512"/>
                  <a:pt x="278486" y="151617"/>
                </a:cubicBezTo>
                <a:cubicBezTo>
                  <a:pt x="278486" y="109722"/>
                  <a:pt x="312481" y="75759"/>
                  <a:pt x="354415" y="75759"/>
                </a:cubicBezTo>
                <a:close/>
                <a:moveTo>
                  <a:pt x="332439" y="52862"/>
                </a:moveTo>
                <a:cubicBezTo>
                  <a:pt x="293102" y="60949"/>
                  <a:pt x="261151" y="94543"/>
                  <a:pt x="254565" y="134446"/>
                </a:cubicBezTo>
                <a:cubicBezTo>
                  <a:pt x="252874" y="144844"/>
                  <a:pt x="252874" y="155509"/>
                  <a:pt x="254565" y="166262"/>
                </a:cubicBezTo>
                <a:cubicBezTo>
                  <a:pt x="255455" y="167062"/>
                  <a:pt x="256256" y="168040"/>
                  <a:pt x="257057" y="168840"/>
                </a:cubicBezTo>
                <a:cubicBezTo>
                  <a:pt x="259104" y="170795"/>
                  <a:pt x="261062" y="172750"/>
                  <a:pt x="263020" y="174794"/>
                </a:cubicBezTo>
                <a:cubicBezTo>
                  <a:pt x="264800" y="176749"/>
                  <a:pt x="266491" y="178616"/>
                  <a:pt x="268182" y="180660"/>
                </a:cubicBezTo>
                <a:cubicBezTo>
                  <a:pt x="269873" y="182704"/>
                  <a:pt x="271653" y="184837"/>
                  <a:pt x="273255" y="186970"/>
                </a:cubicBezTo>
                <a:cubicBezTo>
                  <a:pt x="274857" y="189103"/>
                  <a:pt x="276370" y="191324"/>
                  <a:pt x="277883" y="193546"/>
                </a:cubicBezTo>
                <a:cubicBezTo>
                  <a:pt x="279307" y="195679"/>
                  <a:pt x="280820" y="197812"/>
                  <a:pt x="282066" y="200034"/>
                </a:cubicBezTo>
                <a:cubicBezTo>
                  <a:pt x="283579" y="202522"/>
                  <a:pt x="285003" y="205100"/>
                  <a:pt x="286338" y="207766"/>
                </a:cubicBezTo>
                <a:cubicBezTo>
                  <a:pt x="287406" y="209810"/>
                  <a:pt x="288563" y="211765"/>
                  <a:pt x="289542" y="213898"/>
                </a:cubicBezTo>
                <a:cubicBezTo>
                  <a:pt x="291233" y="217453"/>
                  <a:pt x="292657" y="221185"/>
                  <a:pt x="294081" y="224918"/>
                </a:cubicBezTo>
                <a:cubicBezTo>
                  <a:pt x="294615" y="226429"/>
                  <a:pt x="295327" y="228028"/>
                  <a:pt x="295861" y="229628"/>
                </a:cubicBezTo>
                <a:cubicBezTo>
                  <a:pt x="297374" y="234161"/>
                  <a:pt x="298709" y="238782"/>
                  <a:pt x="299777" y="243492"/>
                </a:cubicBezTo>
                <a:cubicBezTo>
                  <a:pt x="300222" y="245447"/>
                  <a:pt x="300489" y="247403"/>
                  <a:pt x="300845" y="249269"/>
                </a:cubicBezTo>
                <a:cubicBezTo>
                  <a:pt x="301557" y="252557"/>
                  <a:pt x="302180" y="255934"/>
                  <a:pt x="302536" y="259311"/>
                </a:cubicBezTo>
                <a:cubicBezTo>
                  <a:pt x="302803" y="261533"/>
                  <a:pt x="302981" y="263755"/>
                  <a:pt x="303159" y="265977"/>
                </a:cubicBezTo>
                <a:cubicBezTo>
                  <a:pt x="303337" y="268287"/>
                  <a:pt x="303604" y="270509"/>
                  <a:pt x="303693" y="272820"/>
                </a:cubicBezTo>
                <a:cubicBezTo>
                  <a:pt x="310100" y="285440"/>
                  <a:pt x="317665" y="301170"/>
                  <a:pt x="324607" y="317700"/>
                </a:cubicBezTo>
                <a:lnTo>
                  <a:pt x="354422" y="389242"/>
                </a:lnTo>
                <a:lnTo>
                  <a:pt x="388775" y="307036"/>
                </a:lnTo>
                <a:cubicBezTo>
                  <a:pt x="402303" y="274509"/>
                  <a:pt x="419213" y="243848"/>
                  <a:pt x="435588" y="214076"/>
                </a:cubicBezTo>
                <a:lnTo>
                  <a:pt x="443420" y="199945"/>
                </a:lnTo>
                <a:cubicBezTo>
                  <a:pt x="451430" y="185281"/>
                  <a:pt x="455702" y="168573"/>
                  <a:pt x="455702" y="151599"/>
                </a:cubicBezTo>
                <a:cubicBezTo>
                  <a:pt x="455702" y="121027"/>
                  <a:pt x="441996" y="92499"/>
                  <a:pt x="418234" y="73125"/>
                </a:cubicBezTo>
                <a:cubicBezTo>
                  <a:pt x="394204" y="53573"/>
                  <a:pt x="363589" y="46374"/>
                  <a:pt x="332439" y="52862"/>
                </a:cubicBezTo>
                <a:close/>
                <a:moveTo>
                  <a:pt x="322026" y="3360"/>
                </a:moveTo>
                <a:cubicBezTo>
                  <a:pt x="367949" y="-6238"/>
                  <a:pt x="414496" y="4960"/>
                  <a:pt x="450184" y="33932"/>
                </a:cubicBezTo>
                <a:cubicBezTo>
                  <a:pt x="485872" y="62904"/>
                  <a:pt x="506342" y="105741"/>
                  <a:pt x="506342" y="151599"/>
                </a:cubicBezTo>
                <a:cubicBezTo>
                  <a:pt x="506342" y="177016"/>
                  <a:pt x="499934" y="202078"/>
                  <a:pt x="487741" y="224207"/>
                </a:cubicBezTo>
                <a:lnTo>
                  <a:pt x="479998" y="238515"/>
                </a:lnTo>
                <a:cubicBezTo>
                  <a:pt x="463534" y="268287"/>
                  <a:pt x="447959" y="296460"/>
                  <a:pt x="435499" y="326499"/>
                </a:cubicBezTo>
                <a:lnTo>
                  <a:pt x="377828" y="464695"/>
                </a:lnTo>
                <a:cubicBezTo>
                  <a:pt x="373823" y="474115"/>
                  <a:pt x="364657" y="480247"/>
                  <a:pt x="354422" y="480247"/>
                </a:cubicBezTo>
                <a:cubicBezTo>
                  <a:pt x="344187" y="480247"/>
                  <a:pt x="335020" y="474115"/>
                  <a:pt x="331015" y="464695"/>
                </a:cubicBezTo>
                <a:lnTo>
                  <a:pt x="284291" y="352449"/>
                </a:lnTo>
                <a:lnTo>
                  <a:pt x="277438" y="364891"/>
                </a:lnTo>
                <a:cubicBezTo>
                  <a:pt x="260973" y="394752"/>
                  <a:pt x="245488" y="422925"/>
                  <a:pt x="232939" y="452875"/>
                </a:cubicBezTo>
                <a:lnTo>
                  <a:pt x="175268" y="591070"/>
                </a:lnTo>
                <a:cubicBezTo>
                  <a:pt x="171352" y="600491"/>
                  <a:pt x="162096" y="606623"/>
                  <a:pt x="151861" y="606623"/>
                </a:cubicBezTo>
                <a:cubicBezTo>
                  <a:pt x="141715" y="606623"/>
                  <a:pt x="132460" y="600491"/>
                  <a:pt x="128544" y="591070"/>
                </a:cubicBezTo>
                <a:lnTo>
                  <a:pt x="75323" y="463539"/>
                </a:lnTo>
                <a:cubicBezTo>
                  <a:pt x="62418" y="432701"/>
                  <a:pt x="46843" y="403551"/>
                  <a:pt x="30378" y="372712"/>
                </a:cubicBezTo>
                <a:lnTo>
                  <a:pt x="17385" y="348539"/>
                </a:lnTo>
                <a:cubicBezTo>
                  <a:pt x="1899" y="319122"/>
                  <a:pt x="-3352" y="285973"/>
                  <a:pt x="2077" y="252646"/>
                </a:cubicBezTo>
                <a:cubicBezTo>
                  <a:pt x="12045" y="191680"/>
                  <a:pt x="59303" y="142267"/>
                  <a:pt x="119555" y="129736"/>
                </a:cubicBezTo>
                <a:cubicBezTo>
                  <a:pt x="148212" y="123782"/>
                  <a:pt x="177137" y="125915"/>
                  <a:pt x="203569" y="135424"/>
                </a:cubicBezTo>
                <a:cubicBezTo>
                  <a:pt x="203925" y="132313"/>
                  <a:pt x="204103" y="129292"/>
                  <a:pt x="204637" y="126270"/>
                </a:cubicBezTo>
                <a:cubicBezTo>
                  <a:pt x="214605" y="65215"/>
                  <a:pt x="261774" y="15802"/>
                  <a:pt x="322026" y="3360"/>
                </a:cubicBezTo>
                <a:close/>
              </a:path>
            </a:pathLst>
          </a:custGeom>
          <a:solidFill>
            <a:srgbClr val="FFFFFF">
              <a:lumMod val="95000"/>
            </a:srgbClr>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nSpc>
                <a:spcPct val="120000"/>
              </a:lnSpc>
            </a:pP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pic>
        <p:nvPicPr>
          <p:cNvPr id="47" name="图片 46" descr="C:\Users\黎活宝\AppData\Roaming\Kingsoft\office6\onlineicons\4520025.svg4520025"/>
          <p:cNvPicPr>
            <a:picLocks noChangeAspect="1"/>
          </p:cNvPicPr>
          <p:nvPr/>
        </p:nvPicPr>
        <p:blipFill>
          <a:blip r:embed="rId8">
            <a:extLst>
              <a:ext uri="{96DAC541-7B7A-43D3-8B79-37D633B846F1}">
                <asvg:svgBlip xmlns:asvg="http://schemas.microsoft.com/office/drawing/2016/SVG/main" r:embed="rId9"/>
              </a:ext>
            </a:extLst>
          </a:blip>
          <a:srcRect/>
          <a:stretch>
            <a:fillRect/>
          </a:stretch>
        </p:blipFill>
        <p:spPr>
          <a:xfrm>
            <a:off x="2257425" y="1403350"/>
            <a:ext cx="594995" cy="594995"/>
          </a:xfrm>
          <a:prstGeom prst="rect">
            <a:avLst/>
          </a:prstGeom>
        </p:spPr>
      </p:pic>
      <p:sp>
        <p:nvSpPr>
          <p:cNvPr id="48" name="文本框 47"/>
          <p:cNvSpPr txBox="1"/>
          <p:nvPr/>
        </p:nvSpPr>
        <p:spPr>
          <a:xfrm>
            <a:off x="1929130" y="2486025"/>
            <a:ext cx="1485265" cy="306705"/>
          </a:xfrm>
          <a:prstGeom prst="rect">
            <a:avLst/>
          </a:prstGeom>
          <a:noFill/>
        </p:spPr>
        <p:txBody>
          <a:bodyPr wrap="square" rtlCol="0">
            <a:spAutoFit/>
          </a:bodyPr>
          <a:p>
            <a:r>
              <a:rPr lang="zh-CN" altLang="en-US" b="1"/>
              <a:t>移动应用市场</a:t>
            </a:r>
            <a:endParaRPr lang="zh-CN" altLang="en-US" b="1"/>
          </a:p>
        </p:txBody>
      </p:sp>
      <p:sp>
        <p:nvSpPr>
          <p:cNvPr id="49" name="文本框 48"/>
          <p:cNvSpPr txBox="1"/>
          <p:nvPr/>
        </p:nvSpPr>
        <p:spPr>
          <a:xfrm>
            <a:off x="3656330" y="2486025"/>
            <a:ext cx="1257300" cy="306705"/>
          </a:xfrm>
          <a:prstGeom prst="rect">
            <a:avLst/>
          </a:prstGeom>
          <a:noFill/>
        </p:spPr>
        <p:txBody>
          <a:bodyPr wrap="none" rtlCol="0">
            <a:spAutoFit/>
          </a:bodyPr>
          <a:p>
            <a:r>
              <a:rPr lang="zh-CN" altLang="en-US" b="1"/>
              <a:t>健康饮食市场</a:t>
            </a:r>
            <a:endParaRPr lang="zh-CN" altLang="en-US" b="1"/>
          </a:p>
        </p:txBody>
      </p:sp>
      <p:sp>
        <p:nvSpPr>
          <p:cNvPr id="50" name="文本框 49"/>
          <p:cNvSpPr txBox="1"/>
          <p:nvPr/>
        </p:nvSpPr>
        <p:spPr>
          <a:xfrm>
            <a:off x="5445760" y="2493010"/>
            <a:ext cx="1424940" cy="306705"/>
          </a:xfrm>
          <a:prstGeom prst="rect">
            <a:avLst/>
          </a:prstGeom>
          <a:noFill/>
        </p:spPr>
        <p:txBody>
          <a:bodyPr wrap="square" rtlCol="0">
            <a:spAutoFit/>
          </a:bodyPr>
          <a:p>
            <a:r>
              <a:rPr lang="en-US" altLang="zh-CN" b="1"/>
              <a:t>DIET</a:t>
            </a:r>
            <a:r>
              <a:rPr lang="zh-CN" altLang="en-US" b="1"/>
              <a:t>市场分析</a:t>
            </a:r>
            <a:endParaRPr lang="zh-CN" altLang="en-US" b="1"/>
          </a:p>
        </p:txBody>
      </p:sp>
      <p:sp>
        <p:nvSpPr>
          <p:cNvPr id="51" name="文本框 50"/>
          <p:cNvSpPr txBox="1"/>
          <p:nvPr/>
        </p:nvSpPr>
        <p:spPr>
          <a:xfrm>
            <a:off x="948690" y="3350895"/>
            <a:ext cx="7247255" cy="1168400"/>
          </a:xfrm>
          <a:prstGeom prst="rect">
            <a:avLst/>
          </a:prstGeom>
          <a:noFill/>
        </p:spPr>
        <p:txBody>
          <a:bodyPr wrap="square" rtlCol="0">
            <a:spAutoFit/>
          </a:bodyPr>
          <a:p>
            <a:r>
              <a:rPr lang="zh-CN" altLang="en-US"/>
              <a:t>DIET是一款专注在健康饮食上的移动应用，帮助用户快速查询食物的各种营养物质含量以及卡路里，帮助用户记录每一餐的摄入。用户通过手机就能够查询各种与食物营养成分相关的信息，逐渐地形成健康的饮食习惯，方便快捷地了解到自己的饮食状况。人们越来越注重身体健康，健身行业逐渐火热，像keep等健身软件也大受欢迎。饮食健康也比以往更加注重了，所以这样一款帮助人们恢复或保持健康饮食的移动应用的市场是挺不错的。</a:t>
            </a:r>
            <a:endParaRPr lang="zh-CN" altLang="en-US"/>
          </a:p>
        </p:txBody>
      </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6"/>
          <p:cNvSpPr/>
          <p:nvPr/>
        </p:nvSpPr>
        <p:spPr bwMode="auto">
          <a:xfrm>
            <a:off x="3813810" y="1363345"/>
            <a:ext cx="1506220" cy="1042670"/>
          </a:xfrm>
          <a:custGeom>
            <a:avLst/>
            <a:gdLst>
              <a:gd name="T0" fmla="*/ 0 w 267"/>
              <a:gd name="T1" fmla="*/ 232 h 232"/>
              <a:gd name="T2" fmla="*/ 135 w 267"/>
              <a:gd name="T3" fmla="*/ 0 h 232"/>
              <a:gd name="T4" fmla="*/ 267 w 267"/>
              <a:gd name="T5" fmla="*/ 232 h 232"/>
              <a:gd name="T6" fmla="*/ 0 w 267"/>
              <a:gd name="T7" fmla="*/ 232 h 232"/>
            </a:gdLst>
            <a:ahLst/>
            <a:cxnLst>
              <a:cxn ang="0">
                <a:pos x="T0" y="T1"/>
              </a:cxn>
              <a:cxn ang="0">
                <a:pos x="T2" y="T3"/>
              </a:cxn>
              <a:cxn ang="0">
                <a:pos x="T4" y="T5"/>
              </a:cxn>
              <a:cxn ang="0">
                <a:pos x="T6" y="T7"/>
              </a:cxn>
            </a:cxnLst>
            <a:rect l="0" t="0" r="r" b="b"/>
            <a:pathLst>
              <a:path w="267" h="232">
                <a:moveTo>
                  <a:pt x="0" y="232"/>
                </a:moveTo>
                <a:lnTo>
                  <a:pt x="135" y="0"/>
                </a:lnTo>
                <a:lnTo>
                  <a:pt x="267" y="232"/>
                </a:lnTo>
                <a:lnTo>
                  <a:pt x="0" y="232"/>
                </a:lnTo>
                <a:close/>
              </a:path>
            </a:pathLst>
          </a:custGeom>
          <a:solidFill>
            <a:srgbClr val="F3DD49"/>
          </a:solidFill>
          <a:ln w="5" cap="flat">
            <a:noFill/>
            <a:prstDash val="solid"/>
            <a:miter lim="800000"/>
          </a:ln>
        </p:spPr>
        <p:txBody>
          <a:bodyPr vert="horz" wrap="square" lIns="68580" tIns="34290" rIns="68580" bIns="34290" numCol="1" anchor="b" anchorCtr="0" compatLnSpc="1"/>
          <a:lstStyle/>
          <a:p>
            <a:pPr algn="ctr"/>
            <a:r>
              <a:rPr lang="en-US" altLang="zh-CN" sz="1100" dirty="0">
                <a:solidFill>
                  <a:schemeClr val="bg1"/>
                </a:solidFill>
                <a:latin typeface="微软雅黑" panose="020B0503020204020204" pitchFamily="34" charset="-122"/>
                <a:ea typeface="微软雅黑" panose="020B0503020204020204" pitchFamily="34" charset="-122"/>
              </a:rPr>
              <a:t>DIET </a:t>
            </a:r>
            <a:endParaRPr lang="en-US" altLang="zh-CN" sz="1100" dirty="0">
              <a:solidFill>
                <a:schemeClr val="bg1"/>
              </a:solidFill>
              <a:latin typeface="微软雅黑" panose="020B0503020204020204" pitchFamily="34" charset="-122"/>
              <a:ea typeface="微软雅黑" panose="020B0503020204020204" pitchFamily="34" charset="-122"/>
            </a:endParaRPr>
          </a:p>
        </p:txBody>
      </p:sp>
      <p:sp>
        <p:nvSpPr>
          <p:cNvPr id="23" name="Freeform 8"/>
          <p:cNvSpPr/>
          <p:nvPr/>
        </p:nvSpPr>
        <p:spPr bwMode="auto">
          <a:xfrm>
            <a:off x="3497654" y="2581164"/>
            <a:ext cx="2133037" cy="363884"/>
          </a:xfrm>
          <a:custGeom>
            <a:avLst/>
            <a:gdLst>
              <a:gd name="T0" fmla="*/ 0 w 633"/>
              <a:gd name="T1" fmla="*/ 108 h 108"/>
              <a:gd name="T2" fmla="*/ 62 w 633"/>
              <a:gd name="T3" fmla="*/ 0 h 108"/>
              <a:gd name="T4" fmla="*/ 570 w 633"/>
              <a:gd name="T5" fmla="*/ 0 h 108"/>
              <a:gd name="T6" fmla="*/ 633 w 633"/>
              <a:gd name="T7" fmla="*/ 108 h 108"/>
              <a:gd name="T8" fmla="*/ 0 w 633"/>
              <a:gd name="T9" fmla="*/ 108 h 108"/>
            </a:gdLst>
            <a:ahLst/>
            <a:cxnLst>
              <a:cxn ang="0">
                <a:pos x="T0" y="T1"/>
              </a:cxn>
              <a:cxn ang="0">
                <a:pos x="T2" y="T3"/>
              </a:cxn>
              <a:cxn ang="0">
                <a:pos x="T4" y="T5"/>
              </a:cxn>
              <a:cxn ang="0">
                <a:pos x="T6" y="T7"/>
              </a:cxn>
              <a:cxn ang="0">
                <a:pos x="T8" y="T9"/>
              </a:cxn>
            </a:cxnLst>
            <a:rect l="0" t="0" r="r" b="b"/>
            <a:pathLst>
              <a:path w="633" h="108">
                <a:moveTo>
                  <a:pt x="0" y="108"/>
                </a:moveTo>
                <a:lnTo>
                  <a:pt x="62" y="0"/>
                </a:lnTo>
                <a:lnTo>
                  <a:pt x="570" y="0"/>
                </a:lnTo>
                <a:lnTo>
                  <a:pt x="633" y="108"/>
                </a:lnTo>
                <a:lnTo>
                  <a:pt x="0" y="108"/>
                </a:lnTo>
                <a:close/>
              </a:path>
            </a:pathLst>
          </a:custGeom>
          <a:solidFill>
            <a:srgbClr val="6FC07D"/>
          </a:solidFill>
          <a:ln w="5" cap="flat">
            <a:noFill/>
            <a:prstDash val="solid"/>
            <a:miter lim="800000"/>
          </a:ln>
        </p:spPr>
        <p:txBody>
          <a:bodyPr vert="horz" wrap="square" lIns="68580" tIns="34290" rIns="68580" bIns="34290" numCol="1" anchor="ctr" anchorCtr="0" compatLnSpc="1"/>
          <a:lstStyle/>
          <a:p>
            <a:pPr algn="ctr"/>
            <a:r>
              <a:rPr lang="zh-CN" altLang="en-US" sz="1100" dirty="0">
                <a:solidFill>
                  <a:schemeClr val="bg1"/>
                </a:solidFill>
                <a:latin typeface="微软雅黑" panose="020B0503020204020204" pitchFamily="34" charset="-122"/>
                <a:ea typeface="微软雅黑" panose="020B0503020204020204" pitchFamily="34" charset="-122"/>
              </a:rPr>
              <a:t>食物库软件</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4" name="Freeform 9"/>
          <p:cNvSpPr/>
          <p:nvPr/>
        </p:nvSpPr>
        <p:spPr bwMode="auto">
          <a:xfrm>
            <a:off x="3029261" y="3113511"/>
            <a:ext cx="3073190" cy="646904"/>
          </a:xfrm>
          <a:custGeom>
            <a:avLst/>
            <a:gdLst>
              <a:gd name="T0" fmla="*/ 0 w 912"/>
              <a:gd name="T1" fmla="*/ 192 h 192"/>
              <a:gd name="T2" fmla="*/ 111 w 912"/>
              <a:gd name="T3" fmla="*/ 0 h 192"/>
              <a:gd name="T4" fmla="*/ 801 w 912"/>
              <a:gd name="T5" fmla="*/ 0 h 192"/>
              <a:gd name="T6" fmla="*/ 912 w 912"/>
              <a:gd name="T7" fmla="*/ 192 h 192"/>
              <a:gd name="T8" fmla="*/ 0 w 912"/>
              <a:gd name="T9" fmla="*/ 192 h 192"/>
            </a:gdLst>
            <a:ahLst/>
            <a:cxnLst>
              <a:cxn ang="0">
                <a:pos x="T0" y="T1"/>
              </a:cxn>
              <a:cxn ang="0">
                <a:pos x="T2" y="T3"/>
              </a:cxn>
              <a:cxn ang="0">
                <a:pos x="T4" y="T5"/>
              </a:cxn>
              <a:cxn ang="0">
                <a:pos x="T6" y="T7"/>
              </a:cxn>
              <a:cxn ang="0">
                <a:pos x="T8" y="T9"/>
              </a:cxn>
            </a:cxnLst>
            <a:rect l="0" t="0" r="r" b="b"/>
            <a:pathLst>
              <a:path w="912" h="192">
                <a:moveTo>
                  <a:pt x="0" y="192"/>
                </a:moveTo>
                <a:lnTo>
                  <a:pt x="111" y="0"/>
                </a:lnTo>
                <a:lnTo>
                  <a:pt x="801" y="0"/>
                </a:lnTo>
                <a:lnTo>
                  <a:pt x="912" y="192"/>
                </a:lnTo>
                <a:lnTo>
                  <a:pt x="0" y="192"/>
                </a:lnTo>
                <a:close/>
              </a:path>
            </a:pathLst>
          </a:custGeom>
          <a:solidFill>
            <a:srgbClr val="AE937E"/>
          </a:solidFill>
          <a:ln w="5" cap="flat">
            <a:noFill/>
            <a:prstDash val="solid"/>
            <a:miter lim="800000"/>
          </a:ln>
        </p:spPr>
        <p:txBody>
          <a:bodyPr vert="horz" wrap="square" lIns="68580" tIns="34290" rIns="68580" bIns="34290" numCol="1" anchor="ctr" anchorCtr="0" compatLnSpc="1"/>
          <a:lstStyle/>
          <a:p>
            <a:pPr algn="ctr"/>
            <a:r>
              <a:rPr lang="zh-CN" altLang="en-US" sz="1100" dirty="0">
                <a:solidFill>
                  <a:schemeClr val="bg1"/>
                </a:solidFill>
                <a:latin typeface="微软雅黑" panose="020B0503020204020204" pitchFamily="34" charset="-122"/>
                <a:ea typeface="微软雅黑" panose="020B0503020204020204" pitchFamily="34" charset="-122"/>
              </a:rPr>
              <a:t>传统营养书籍</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25" name="Freeform 10"/>
          <p:cNvSpPr/>
          <p:nvPr/>
        </p:nvSpPr>
        <p:spPr bwMode="auto">
          <a:xfrm>
            <a:off x="3986530" y="2405380"/>
            <a:ext cx="1442720" cy="180340"/>
          </a:xfrm>
          <a:custGeom>
            <a:avLst/>
            <a:gdLst>
              <a:gd name="T0" fmla="*/ 0 w 295"/>
              <a:gd name="T1" fmla="*/ 0 h 49"/>
              <a:gd name="T2" fmla="*/ 206 w 295"/>
              <a:gd name="T3" fmla="*/ 0 h 49"/>
              <a:gd name="T4" fmla="*/ 295 w 295"/>
              <a:gd name="T5" fmla="*/ 49 h 49"/>
              <a:gd name="T6" fmla="*/ 90 w 295"/>
              <a:gd name="T7" fmla="*/ 49 h 49"/>
              <a:gd name="T8" fmla="*/ 0 w 295"/>
              <a:gd name="T9" fmla="*/ 0 h 49"/>
            </a:gdLst>
            <a:ahLst/>
            <a:cxnLst>
              <a:cxn ang="0">
                <a:pos x="T0" y="T1"/>
              </a:cxn>
              <a:cxn ang="0">
                <a:pos x="T2" y="T3"/>
              </a:cxn>
              <a:cxn ang="0">
                <a:pos x="T4" y="T5"/>
              </a:cxn>
              <a:cxn ang="0">
                <a:pos x="T6" y="T7"/>
              </a:cxn>
              <a:cxn ang="0">
                <a:pos x="T8" y="T9"/>
              </a:cxn>
            </a:cxnLst>
            <a:rect l="0" t="0" r="r" b="b"/>
            <a:pathLst>
              <a:path w="295" h="49">
                <a:moveTo>
                  <a:pt x="0" y="0"/>
                </a:moveTo>
                <a:lnTo>
                  <a:pt x="206" y="0"/>
                </a:lnTo>
                <a:lnTo>
                  <a:pt x="295" y="49"/>
                </a:lnTo>
                <a:lnTo>
                  <a:pt x="90" y="49"/>
                </a:lnTo>
                <a:lnTo>
                  <a:pt x="0" y="0"/>
                </a:lnTo>
                <a:close/>
              </a:path>
            </a:pathLst>
          </a:custGeom>
          <a:solidFill>
            <a:schemeClr val="bg1">
              <a:lumMod val="85000"/>
            </a:schemeClr>
          </a:solidFill>
          <a:ln w="5" cap="flat">
            <a:noFill/>
            <a:prstDash val="solid"/>
            <a:miter lim="800000"/>
          </a:ln>
        </p:spPr>
        <p:txBody>
          <a:bodyPr vert="horz" wrap="square" lIns="68580" tIns="34290" rIns="68580" bIns="34290" numCol="1" anchor="t" anchorCtr="0" compatLnSpc="1"/>
          <a:lstStyle/>
          <a:p>
            <a:endParaRPr lang="zh-CN" altLang="en-US" dirty="0">
              <a:latin typeface="Avant GardeBook" pitchFamily="50" charset="0"/>
            </a:endParaRPr>
          </a:p>
        </p:txBody>
      </p:sp>
      <p:sp>
        <p:nvSpPr>
          <p:cNvPr id="27" name="Freeform 12"/>
          <p:cNvSpPr/>
          <p:nvPr/>
        </p:nvSpPr>
        <p:spPr bwMode="auto">
          <a:xfrm>
            <a:off x="3497654" y="2945048"/>
            <a:ext cx="2230758" cy="168464"/>
          </a:xfrm>
          <a:custGeom>
            <a:avLst/>
            <a:gdLst>
              <a:gd name="T0" fmla="*/ 0 w 662"/>
              <a:gd name="T1" fmla="*/ 0 h 50"/>
              <a:gd name="T2" fmla="*/ 461 w 662"/>
              <a:gd name="T3" fmla="*/ 0 h 50"/>
              <a:gd name="T4" fmla="*/ 662 w 662"/>
              <a:gd name="T5" fmla="*/ 50 h 50"/>
              <a:gd name="T6" fmla="*/ 201 w 662"/>
              <a:gd name="T7" fmla="*/ 50 h 50"/>
              <a:gd name="T8" fmla="*/ 0 w 662"/>
              <a:gd name="T9" fmla="*/ 0 h 50"/>
            </a:gdLst>
            <a:ahLst/>
            <a:cxnLst>
              <a:cxn ang="0">
                <a:pos x="T0" y="T1"/>
              </a:cxn>
              <a:cxn ang="0">
                <a:pos x="T2" y="T3"/>
              </a:cxn>
              <a:cxn ang="0">
                <a:pos x="T4" y="T5"/>
              </a:cxn>
              <a:cxn ang="0">
                <a:pos x="T6" y="T7"/>
              </a:cxn>
              <a:cxn ang="0">
                <a:pos x="T8" y="T9"/>
              </a:cxn>
            </a:cxnLst>
            <a:rect l="0" t="0" r="r" b="b"/>
            <a:pathLst>
              <a:path w="662" h="50">
                <a:moveTo>
                  <a:pt x="0" y="0"/>
                </a:moveTo>
                <a:lnTo>
                  <a:pt x="461" y="0"/>
                </a:lnTo>
                <a:lnTo>
                  <a:pt x="662" y="50"/>
                </a:lnTo>
                <a:lnTo>
                  <a:pt x="201" y="50"/>
                </a:lnTo>
                <a:lnTo>
                  <a:pt x="0" y="0"/>
                </a:lnTo>
                <a:close/>
              </a:path>
            </a:pathLst>
          </a:custGeom>
          <a:solidFill>
            <a:schemeClr val="bg1">
              <a:lumMod val="85000"/>
            </a:schemeClr>
          </a:solidFill>
          <a:ln w="5" cap="flat">
            <a:noFill/>
            <a:prstDash val="solid"/>
            <a:miter lim="800000"/>
          </a:ln>
        </p:spPr>
        <p:txBody>
          <a:bodyPr vert="horz" wrap="square" lIns="68580" tIns="34290" rIns="68580" bIns="34290" numCol="1" anchor="t" anchorCtr="0" compatLnSpc="1"/>
          <a:lstStyle/>
          <a:p>
            <a:endParaRPr lang="zh-CN" altLang="en-US" dirty="0">
              <a:latin typeface="Avant GardeBook" pitchFamily="50" charset="0"/>
            </a:endParaRPr>
          </a:p>
        </p:txBody>
      </p:sp>
      <p:sp>
        <p:nvSpPr>
          <p:cNvPr id="28" name="Oval 13"/>
          <p:cNvSpPr>
            <a:spLocks noChangeArrowheads="1"/>
          </p:cNvSpPr>
          <p:nvPr/>
        </p:nvSpPr>
        <p:spPr bwMode="auto">
          <a:xfrm>
            <a:off x="721000" y="1385698"/>
            <a:ext cx="367301" cy="367253"/>
          </a:xfrm>
          <a:prstGeom prst="ellipse">
            <a:avLst/>
          </a:prstGeom>
          <a:solidFill>
            <a:srgbClr val="F3DD49"/>
          </a:solidFill>
          <a:ln w="5" cap="flat">
            <a:noFill/>
            <a:prstDash val="solid"/>
            <a:miter lim="800000"/>
          </a:ln>
        </p:spPr>
        <p:txBody>
          <a:bodyPr vert="horz" wrap="square" lIns="68580" tIns="34290" rIns="68580" bIns="34290" numCol="1" anchor="t" anchorCtr="0" compatLnSpc="1"/>
          <a:lstStyle/>
          <a:p>
            <a:endParaRPr lang="zh-CN" altLang="en-US" dirty="0">
              <a:latin typeface="Avant GardeBook" pitchFamily="50" charset="0"/>
            </a:endParaRPr>
          </a:p>
        </p:txBody>
      </p:sp>
      <p:sp>
        <p:nvSpPr>
          <p:cNvPr id="29" name="Oval 14"/>
          <p:cNvSpPr>
            <a:spLocks noChangeArrowheads="1"/>
          </p:cNvSpPr>
          <p:nvPr/>
        </p:nvSpPr>
        <p:spPr bwMode="auto">
          <a:xfrm>
            <a:off x="720725" y="2188845"/>
            <a:ext cx="405765" cy="360680"/>
          </a:xfrm>
          <a:prstGeom prst="ellipse">
            <a:avLst/>
          </a:prstGeom>
          <a:solidFill>
            <a:srgbClr val="6FC07D"/>
          </a:solidFill>
          <a:ln w="5" cap="flat">
            <a:noFill/>
            <a:prstDash val="solid"/>
            <a:miter lim="800000"/>
          </a:ln>
        </p:spPr>
        <p:txBody>
          <a:bodyPr vert="horz" wrap="square" lIns="68580" tIns="34290" rIns="68580" bIns="34290" numCol="1" anchor="t" anchorCtr="0" compatLnSpc="1"/>
          <a:lstStyle/>
          <a:p>
            <a:endParaRPr lang="zh-CN" altLang="en-US" dirty="0">
              <a:latin typeface="Avant GardeBook" pitchFamily="50" charset="0"/>
            </a:endParaRPr>
          </a:p>
        </p:txBody>
      </p:sp>
      <p:sp>
        <p:nvSpPr>
          <p:cNvPr id="30" name="Oval 15"/>
          <p:cNvSpPr>
            <a:spLocks noChangeArrowheads="1"/>
          </p:cNvSpPr>
          <p:nvPr/>
        </p:nvSpPr>
        <p:spPr bwMode="auto">
          <a:xfrm>
            <a:off x="721000" y="3344254"/>
            <a:ext cx="367301" cy="367253"/>
          </a:xfrm>
          <a:prstGeom prst="ellipse">
            <a:avLst/>
          </a:prstGeom>
          <a:solidFill>
            <a:srgbClr val="AE937E"/>
          </a:solidFill>
          <a:ln w="5" cap="flat">
            <a:noFill/>
            <a:prstDash val="solid"/>
            <a:miter lim="800000"/>
          </a:ln>
        </p:spPr>
        <p:txBody>
          <a:bodyPr vert="horz" wrap="square" lIns="68580" tIns="34290" rIns="68580" bIns="34290" numCol="1" anchor="t" anchorCtr="0" compatLnSpc="1"/>
          <a:lstStyle/>
          <a:p>
            <a:endParaRPr lang="zh-CN" altLang="en-US" dirty="0">
              <a:latin typeface="Avant GardeBook" pitchFamily="50" charset="0"/>
            </a:endParaRPr>
          </a:p>
        </p:txBody>
      </p:sp>
      <p:sp>
        <p:nvSpPr>
          <p:cNvPr id="31" name="Oval 16"/>
          <p:cNvSpPr>
            <a:spLocks noChangeArrowheads="1"/>
          </p:cNvSpPr>
          <p:nvPr/>
        </p:nvSpPr>
        <p:spPr bwMode="auto">
          <a:xfrm>
            <a:off x="8060262" y="1385698"/>
            <a:ext cx="363930" cy="367253"/>
          </a:xfrm>
          <a:prstGeom prst="ellipse">
            <a:avLst/>
          </a:prstGeom>
          <a:solidFill>
            <a:srgbClr val="F3DD49"/>
          </a:solidFill>
          <a:ln w="5" cap="flat">
            <a:noFill/>
            <a:prstDash val="solid"/>
            <a:miter lim="800000"/>
          </a:ln>
        </p:spPr>
        <p:txBody>
          <a:bodyPr vert="horz" wrap="square" lIns="68580" tIns="34290" rIns="68580" bIns="34290" numCol="1" anchor="t" anchorCtr="0" compatLnSpc="1"/>
          <a:lstStyle/>
          <a:p>
            <a:endParaRPr lang="zh-CN" altLang="en-US" dirty="0">
              <a:latin typeface="Avant GardeBook" pitchFamily="50" charset="0"/>
            </a:endParaRPr>
          </a:p>
        </p:txBody>
      </p:sp>
      <p:sp>
        <p:nvSpPr>
          <p:cNvPr id="32" name="Oval 17"/>
          <p:cNvSpPr>
            <a:spLocks noChangeArrowheads="1"/>
          </p:cNvSpPr>
          <p:nvPr/>
        </p:nvSpPr>
        <p:spPr bwMode="auto">
          <a:xfrm>
            <a:off x="8060262" y="2404224"/>
            <a:ext cx="363930" cy="360515"/>
          </a:xfrm>
          <a:prstGeom prst="ellipse">
            <a:avLst/>
          </a:prstGeom>
          <a:solidFill>
            <a:srgbClr val="6FC07D"/>
          </a:solidFill>
          <a:ln w="5" cap="flat">
            <a:noFill/>
            <a:prstDash val="solid"/>
            <a:miter lim="800000"/>
          </a:ln>
        </p:spPr>
        <p:txBody>
          <a:bodyPr vert="horz" wrap="square" lIns="68580" tIns="34290" rIns="68580" bIns="34290" numCol="1" anchor="t" anchorCtr="0" compatLnSpc="1"/>
          <a:lstStyle/>
          <a:p>
            <a:endParaRPr lang="zh-CN" altLang="en-US" dirty="0">
              <a:latin typeface="Avant GardeBook" pitchFamily="50" charset="0"/>
            </a:endParaRPr>
          </a:p>
        </p:txBody>
      </p:sp>
      <p:sp>
        <p:nvSpPr>
          <p:cNvPr id="35" name="Oval 18"/>
          <p:cNvSpPr>
            <a:spLocks noChangeArrowheads="1"/>
          </p:cNvSpPr>
          <p:nvPr/>
        </p:nvSpPr>
        <p:spPr bwMode="auto">
          <a:xfrm>
            <a:off x="8060262" y="3272499"/>
            <a:ext cx="363930" cy="367253"/>
          </a:xfrm>
          <a:prstGeom prst="ellipse">
            <a:avLst/>
          </a:prstGeom>
          <a:solidFill>
            <a:srgbClr val="AE937E"/>
          </a:solidFill>
          <a:ln w="5" cap="flat">
            <a:noFill/>
            <a:prstDash val="solid"/>
            <a:miter lim="800000"/>
          </a:ln>
        </p:spPr>
        <p:txBody>
          <a:bodyPr vert="horz" wrap="square" lIns="68580" tIns="34290" rIns="68580" bIns="34290" numCol="1" anchor="t" anchorCtr="0" compatLnSpc="1"/>
          <a:lstStyle/>
          <a:p>
            <a:endParaRPr lang="zh-CN" altLang="en-US" dirty="0">
              <a:latin typeface="Avant GardeBook" pitchFamily="50" charset="0"/>
            </a:endParaRPr>
          </a:p>
        </p:txBody>
      </p:sp>
      <p:sp>
        <p:nvSpPr>
          <p:cNvPr id="42" name="TextBox 41"/>
          <p:cNvSpPr txBox="1"/>
          <p:nvPr/>
        </p:nvSpPr>
        <p:spPr>
          <a:xfrm>
            <a:off x="1169179" y="1383619"/>
            <a:ext cx="2214534" cy="468630"/>
          </a:xfrm>
          <a:prstGeom prst="rect">
            <a:avLst/>
          </a:prstGeom>
          <a:noFill/>
        </p:spPr>
        <p:txBody>
          <a:bodyPr wrap="square" lIns="68580" tIns="34290" rIns="68580" bIns="34290" rtlCol="0">
            <a:spAutoFit/>
          </a:bodyPr>
          <a:lstStyle/>
          <a:p>
            <a:pPr>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DIET在与传统的营养书籍竞争的同时，也在跟同类型的软件竞争。</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1169035" y="2179955"/>
            <a:ext cx="2210435" cy="965835"/>
          </a:xfrm>
          <a:prstGeom prst="rect">
            <a:avLst/>
          </a:prstGeom>
          <a:noFill/>
        </p:spPr>
        <p:txBody>
          <a:bodyPr wrap="square" lIns="68580" tIns="34290" rIns="68580" bIns="34290" rtlCol="0">
            <a:spAutoFit/>
          </a:bodyPr>
          <a:lstStyle/>
          <a:p>
            <a:pPr>
              <a:lnSpc>
                <a:spcPct val="13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食物库软件作为一种新兴的健康生活类软件，通过用户在手机上记录摄入的食物、查询食物的营养成分，提供具有针对性的意见和建议，让用户在记录自己摄入的营养含量的同时，能够获得更进一步的建议。</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4" name="TextBox 43"/>
          <p:cNvSpPr txBox="1"/>
          <p:nvPr/>
        </p:nvSpPr>
        <p:spPr>
          <a:xfrm>
            <a:off x="1169179" y="3268193"/>
            <a:ext cx="1728417" cy="868680"/>
          </a:xfrm>
          <a:prstGeom prst="rect">
            <a:avLst/>
          </a:prstGeom>
          <a:noFill/>
        </p:spPr>
        <p:txBody>
          <a:bodyPr wrap="square" lIns="68580" tIns="34290" rIns="68580" bIns="34290" rtlCol="0">
            <a:spAutoFit/>
          </a:bodyPr>
          <a:lstStyle/>
          <a:p>
            <a:pPr algn="l">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传统的营养书籍内容无法及时更新，而且用户想要查询时总要翻出书籍查找，这很不方便。</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5" name="TextBox 44"/>
          <p:cNvSpPr txBox="1"/>
          <p:nvPr/>
        </p:nvSpPr>
        <p:spPr>
          <a:xfrm>
            <a:off x="5750895" y="1383618"/>
            <a:ext cx="2214534" cy="965835"/>
          </a:xfrm>
          <a:prstGeom prst="rect">
            <a:avLst/>
          </a:prstGeom>
          <a:noFill/>
        </p:spPr>
        <p:txBody>
          <a:bodyPr wrap="square" lIns="68580" tIns="34290" rIns="68580" bIns="34290" rtlCol="0">
            <a:spAutoFit/>
          </a:bodyPr>
          <a:lstStyle/>
          <a:p>
            <a:pPr algn="r">
              <a:lnSpc>
                <a:spcPct val="13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为了吸引和保留用户，需要从方方面满足用户的需求，比如界面要符合大众的审</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a:p>
            <a:pPr algn="r">
              <a:lnSpc>
                <a:spcPct val="13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美，功能要完善，提供的建议要合理，用户的信息要做好保护工作，及时更新各类相关的资讯等等。</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5966947" y="2395407"/>
            <a:ext cx="1998482" cy="668655"/>
          </a:xfrm>
          <a:prstGeom prst="rect">
            <a:avLst/>
          </a:prstGeom>
          <a:noFill/>
        </p:spPr>
        <p:txBody>
          <a:bodyPr wrap="square" lIns="68580" tIns="34290" rIns="68580" bIns="34290" rtlCol="0">
            <a:spAutoFit/>
          </a:bodyPr>
          <a:lstStyle/>
          <a:p>
            <a:pPr algn="r">
              <a:lnSpc>
                <a:spcPct val="130000"/>
              </a:lnSpc>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现有的相关软件有如超级减肥王app、减肥吧、薄荷爱瘦身、别吃胖等等。</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6102985" y="3196590"/>
            <a:ext cx="1862455" cy="786130"/>
          </a:xfrm>
          <a:prstGeom prst="rect">
            <a:avLst/>
          </a:prstGeom>
          <a:noFill/>
        </p:spPr>
        <p:txBody>
          <a:bodyPr wrap="square" lIns="68580" tIns="34290" rIns="68580" bIns="34290" rtlCol="0">
            <a:spAutoFit/>
          </a:bodyPr>
          <a:lstStyle/>
          <a:p>
            <a:pPr algn="r">
              <a:lnSpc>
                <a:spcPct val="130000"/>
              </a:lnSpc>
            </a:pPr>
            <a:r>
              <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rPr>
              <a:t>书籍无法记录用户的饮食状况，除非用户用笔写在书上，这也无法帮助用户统计其摄入的营养成分含量以及卡路里。</a:t>
            </a:r>
            <a:endParaRPr lang="zh-CN" altLang="en-US" sz="9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513401" y="281289"/>
            <a:ext cx="848360" cy="283845"/>
          </a:xfrm>
          <a:prstGeom prst="rect">
            <a:avLst/>
          </a:prstGeom>
          <a:noFill/>
        </p:spPr>
        <p:txBody>
          <a:bodyPr wrap="none" lIns="68580" tIns="34290" rIns="68580" bIns="34290" rtlCol="0">
            <a:spAutoFit/>
          </a:bodyPr>
          <a:lstStyle/>
          <a:p>
            <a:pPr lvl="0"/>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竞争分析</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34" name="Freeform 6"/>
          <p:cNvSpPr/>
          <p:nvPr/>
        </p:nvSpPr>
        <p:spPr bwMode="auto">
          <a:xfrm>
            <a:off x="793115" y="2263775"/>
            <a:ext cx="246380" cy="211455"/>
          </a:xfrm>
          <a:custGeom>
            <a:avLst/>
            <a:gdLst/>
            <a:ahLst/>
            <a:cxnLst/>
            <a:rect l="l" t="t" r="r" b="b"/>
            <a:pathLst>
              <a:path w="8048831" h="7638861">
                <a:moveTo>
                  <a:pt x="67152" y="5375086"/>
                </a:moveTo>
                <a:cubicBezTo>
                  <a:pt x="67224" y="5375176"/>
                  <a:pt x="284782" y="5644961"/>
                  <a:pt x="997203" y="5641213"/>
                </a:cubicBezTo>
                <a:cubicBezTo>
                  <a:pt x="1713466" y="5637465"/>
                  <a:pt x="3719704" y="5622473"/>
                  <a:pt x="3719851" y="5622472"/>
                </a:cubicBezTo>
                <a:lnTo>
                  <a:pt x="3731102" y="7110533"/>
                </a:lnTo>
                <a:cubicBezTo>
                  <a:pt x="3730969" y="7110534"/>
                  <a:pt x="1972240" y="7121778"/>
                  <a:pt x="1544733" y="7125526"/>
                </a:cubicBezTo>
                <a:cubicBezTo>
                  <a:pt x="989727" y="7129274"/>
                  <a:pt x="67236" y="5375245"/>
                  <a:pt x="67152" y="5375086"/>
                </a:cubicBezTo>
                <a:close/>
                <a:moveTo>
                  <a:pt x="5047379" y="4962336"/>
                </a:moveTo>
                <a:lnTo>
                  <a:pt x="5066137" y="5614599"/>
                </a:lnTo>
                <a:cubicBezTo>
                  <a:pt x="5066165" y="5614598"/>
                  <a:pt x="5072547" y="5614388"/>
                  <a:pt x="6544253" y="5565866"/>
                </a:cubicBezTo>
                <a:cubicBezTo>
                  <a:pt x="6544258" y="5565866"/>
                  <a:pt x="6544361" y="5565866"/>
                  <a:pt x="6546598" y="5565866"/>
                </a:cubicBezTo>
                <a:lnTo>
                  <a:pt x="6563011" y="5565866"/>
                </a:lnTo>
                <a:cubicBezTo>
                  <a:pt x="6563014" y="5565872"/>
                  <a:pt x="6563049" y="5565941"/>
                  <a:pt x="6563480" y="5566803"/>
                </a:cubicBezTo>
                <a:lnTo>
                  <a:pt x="6566763" y="5573364"/>
                </a:lnTo>
                <a:cubicBezTo>
                  <a:pt x="6641794" y="5697069"/>
                  <a:pt x="6728080" y="5839517"/>
                  <a:pt x="6795608" y="5951976"/>
                </a:cubicBezTo>
                <a:cubicBezTo>
                  <a:pt x="7050715" y="6379320"/>
                  <a:pt x="7080727" y="7005342"/>
                  <a:pt x="6593024" y="7054074"/>
                </a:cubicBezTo>
                <a:cubicBezTo>
                  <a:pt x="6592991" y="7054075"/>
                  <a:pt x="6586024" y="7054304"/>
                  <a:pt x="5107404" y="7102806"/>
                </a:cubicBezTo>
                <a:cubicBezTo>
                  <a:pt x="5107405" y="7102831"/>
                  <a:pt x="5107482" y="7106511"/>
                  <a:pt x="5118659" y="7638861"/>
                </a:cubicBezTo>
                <a:cubicBezTo>
                  <a:pt x="5118637" y="7638834"/>
                  <a:pt x="5113712" y="7633004"/>
                  <a:pt x="4023202" y="6341834"/>
                </a:cubicBezTo>
                <a:cubicBezTo>
                  <a:pt x="4023232" y="6341794"/>
                  <a:pt x="4028675" y="6334464"/>
                  <a:pt x="5047379" y="4962336"/>
                </a:cubicBezTo>
                <a:close/>
                <a:moveTo>
                  <a:pt x="1961545" y="2868424"/>
                </a:moveTo>
                <a:cubicBezTo>
                  <a:pt x="1961557" y="2868450"/>
                  <a:pt x="1964462" y="2874845"/>
                  <a:pt x="2670652" y="4429458"/>
                </a:cubicBezTo>
                <a:lnTo>
                  <a:pt x="2085357" y="4118002"/>
                </a:lnTo>
                <a:cubicBezTo>
                  <a:pt x="2085340" y="4118034"/>
                  <a:pt x="2081865" y="4124367"/>
                  <a:pt x="1387506" y="5390095"/>
                </a:cubicBezTo>
                <a:cubicBezTo>
                  <a:pt x="1387501" y="5390103"/>
                  <a:pt x="1387426" y="5390228"/>
                  <a:pt x="1386099" y="5392441"/>
                </a:cubicBezTo>
                <a:lnTo>
                  <a:pt x="1376250" y="5408857"/>
                </a:lnTo>
                <a:cubicBezTo>
                  <a:pt x="1376241" y="5408857"/>
                  <a:pt x="1376156" y="5408857"/>
                  <a:pt x="1375312" y="5408857"/>
                </a:cubicBezTo>
                <a:lnTo>
                  <a:pt x="1368746" y="5408857"/>
                </a:lnTo>
                <a:cubicBezTo>
                  <a:pt x="1218671" y="5408857"/>
                  <a:pt x="1049835" y="5408857"/>
                  <a:pt x="918519" y="5408857"/>
                </a:cubicBezTo>
                <a:cubicBezTo>
                  <a:pt x="412014" y="5416362"/>
                  <a:pt x="-158273" y="5127420"/>
                  <a:pt x="40577" y="4688380"/>
                </a:cubicBezTo>
                <a:cubicBezTo>
                  <a:pt x="40595" y="4688348"/>
                  <a:pt x="44053" y="4682023"/>
                  <a:pt x="742181" y="3405029"/>
                </a:cubicBezTo>
                <a:cubicBezTo>
                  <a:pt x="742150" y="3405012"/>
                  <a:pt x="738250" y="3402941"/>
                  <a:pt x="261939" y="3149860"/>
                </a:cubicBezTo>
                <a:cubicBezTo>
                  <a:pt x="261992" y="3149852"/>
                  <a:pt x="271421" y="3148290"/>
                  <a:pt x="1961545" y="2868424"/>
                </a:cubicBezTo>
                <a:close/>
                <a:moveTo>
                  <a:pt x="6896380" y="2722374"/>
                </a:moveTo>
                <a:cubicBezTo>
                  <a:pt x="6896536" y="2722635"/>
                  <a:pt x="7785260" y="4207873"/>
                  <a:pt x="8002768" y="4567955"/>
                </a:cubicBezTo>
                <a:cubicBezTo>
                  <a:pt x="8284021" y="5033049"/>
                  <a:pt x="7185414" y="6690749"/>
                  <a:pt x="7185166" y="6691124"/>
                </a:cubicBezTo>
                <a:cubicBezTo>
                  <a:pt x="7185260" y="6690901"/>
                  <a:pt x="7320057" y="6372063"/>
                  <a:pt x="6960137" y="5768333"/>
                </a:cubicBezTo>
                <a:cubicBezTo>
                  <a:pt x="6596383" y="5168212"/>
                  <a:pt x="5583945" y="3476746"/>
                  <a:pt x="5583715" y="3476361"/>
                </a:cubicBezTo>
                <a:close/>
                <a:moveTo>
                  <a:pt x="5088539" y="157679"/>
                </a:moveTo>
                <a:cubicBezTo>
                  <a:pt x="5210861" y="156805"/>
                  <a:pt x="5325263" y="207641"/>
                  <a:pt x="5415496" y="329529"/>
                </a:cubicBezTo>
                <a:cubicBezTo>
                  <a:pt x="5415496" y="329529"/>
                  <a:pt x="5415496" y="329529"/>
                  <a:pt x="6202985" y="1563417"/>
                </a:cubicBezTo>
                <a:cubicBezTo>
                  <a:pt x="6202985" y="1563417"/>
                  <a:pt x="6202985" y="1563417"/>
                  <a:pt x="6667978" y="1282135"/>
                </a:cubicBezTo>
                <a:cubicBezTo>
                  <a:pt x="6667978" y="1282135"/>
                  <a:pt x="6667978" y="1282135"/>
                  <a:pt x="6067987" y="2857311"/>
                </a:cubicBezTo>
                <a:cubicBezTo>
                  <a:pt x="6067987" y="2857311"/>
                  <a:pt x="6067987" y="2857311"/>
                  <a:pt x="4331762" y="2681041"/>
                </a:cubicBezTo>
                <a:lnTo>
                  <a:pt x="4901754" y="2339753"/>
                </a:lnTo>
                <a:cubicBezTo>
                  <a:pt x="4901754" y="2339753"/>
                  <a:pt x="4901754" y="2339753"/>
                  <a:pt x="4121765" y="1113367"/>
                </a:cubicBezTo>
                <a:cubicBezTo>
                  <a:pt x="4121765" y="1113367"/>
                  <a:pt x="4121765" y="1113367"/>
                  <a:pt x="4120359" y="1111491"/>
                </a:cubicBezTo>
                <a:lnTo>
                  <a:pt x="4110515" y="1098365"/>
                </a:lnTo>
                <a:cubicBezTo>
                  <a:pt x="4110515" y="1098365"/>
                  <a:pt x="4110515" y="1098365"/>
                  <a:pt x="4111453" y="1097427"/>
                </a:cubicBezTo>
                <a:lnTo>
                  <a:pt x="4118015" y="1090864"/>
                </a:lnTo>
                <a:cubicBezTo>
                  <a:pt x="4189264" y="963350"/>
                  <a:pt x="4271763" y="820834"/>
                  <a:pt x="4339262" y="708321"/>
                </a:cubicBezTo>
                <a:cubicBezTo>
                  <a:pt x="4511994" y="411804"/>
                  <a:pt x="4819431" y="159603"/>
                  <a:pt x="5088539" y="157679"/>
                </a:cubicBezTo>
                <a:close/>
                <a:moveTo>
                  <a:pt x="4319950" y="106"/>
                </a:moveTo>
                <a:cubicBezTo>
                  <a:pt x="4599204" y="-1107"/>
                  <a:pt x="4796239" y="8411"/>
                  <a:pt x="4796315" y="8415"/>
                </a:cubicBezTo>
                <a:cubicBezTo>
                  <a:pt x="4796223" y="8427"/>
                  <a:pt x="4443706" y="53496"/>
                  <a:pt x="4091190" y="660941"/>
                </a:cubicBezTo>
                <a:cubicBezTo>
                  <a:pt x="3738654" y="1268420"/>
                  <a:pt x="2748601" y="2974526"/>
                  <a:pt x="2748451" y="2974786"/>
                </a:cubicBezTo>
                <a:lnTo>
                  <a:pt x="1424465" y="2239756"/>
                </a:lnTo>
                <a:cubicBezTo>
                  <a:pt x="1424524" y="2239655"/>
                  <a:pt x="2294627" y="743433"/>
                  <a:pt x="2504657" y="379680"/>
                </a:cubicBezTo>
                <a:cubicBezTo>
                  <a:pt x="2692894" y="57401"/>
                  <a:pt x="3705472" y="2775"/>
                  <a:pt x="4319950" y="106"/>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48" name="Freeform 16"/>
          <p:cNvSpPr>
            <a:spLocks noEditPoints="1"/>
          </p:cNvSpPr>
          <p:nvPr/>
        </p:nvSpPr>
        <p:spPr bwMode="auto">
          <a:xfrm>
            <a:off x="8131158" y="1488307"/>
            <a:ext cx="222137" cy="162035"/>
          </a:xfrm>
          <a:custGeom>
            <a:avLst/>
            <a:gdLst>
              <a:gd name="T0" fmla="*/ 2141 w 2141"/>
              <a:gd name="T1" fmla="*/ 944 h 1564"/>
              <a:gd name="T2" fmla="*/ 1665 w 2141"/>
              <a:gd name="T3" fmla="*/ 944 h 1564"/>
              <a:gd name="T4" fmla="*/ 1665 w 2141"/>
              <a:gd name="T5" fmla="*/ 1042 h 1564"/>
              <a:gd name="T6" fmla="*/ 1012 w 2141"/>
              <a:gd name="T7" fmla="*/ 1042 h 1564"/>
              <a:gd name="T8" fmla="*/ 1012 w 2141"/>
              <a:gd name="T9" fmla="*/ 944 h 1564"/>
              <a:gd name="T10" fmla="*/ 686 w 2141"/>
              <a:gd name="T11" fmla="*/ 944 h 1564"/>
              <a:gd name="T12" fmla="*/ 397 w 2141"/>
              <a:gd name="T13" fmla="*/ 1183 h 1564"/>
              <a:gd name="T14" fmla="*/ 46 w 2141"/>
              <a:gd name="T15" fmla="*/ 1183 h 1564"/>
              <a:gd name="T16" fmla="*/ 686 w 2141"/>
              <a:gd name="T17" fmla="*/ 604 h 1564"/>
              <a:gd name="T18" fmla="*/ 1012 w 2141"/>
              <a:gd name="T19" fmla="*/ 604 h 1564"/>
              <a:gd name="T20" fmla="*/ 1012 w 2141"/>
              <a:gd name="T21" fmla="*/ 512 h 1564"/>
              <a:gd name="T22" fmla="*/ 1665 w 2141"/>
              <a:gd name="T23" fmla="*/ 512 h 1564"/>
              <a:gd name="T24" fmla="*/ 1665 w 2141"/>
              <a:gd name="T25" fmla="*/ 604 h 1564"/>
              <a:gd name="T26" fmla="*/ 2141 w 2141"/>
              <a:gd name="T27" fmla="*/ 604 h 1564"/>
              <a:gd name="T28" fmla="*/ 2141 w 2141"/>
              <a:gd name="T29" fmla="*/ 944 h 1564"/>
              <a:gd name="T30" fmla="*/ 455 w 2141"/>
              <a:gd name="T31" fmla="*/ 1322 h 1564"/>
              <a:gd name="T32" fmla="*/ 0 w 2141"/>
              <a:gd name="T33" fmla="*/ 1322 h 1564"/>
              <a:gd name="T34" fmla="*/ 0 w 2141"/>
              <a:gd name="T35" fmla="*/ 1564 h 1564"/>
              <a:gd name="T36" fmla="*/ 455 w 2141"/>
              <a:gd name="T37" fmla="*/ 1564 h 1564"/>
              <a:gd name="T38" fmla="*/ 455 w 2141"/>
              <a:gd name="T39" fmla="*/ 1322 h 1564"/>
              <a:gd name="T40" fmla="*/ 1343 w 2141"/>
              <a:gd name="T41" fmla="*/ 0 h 1564"/>
              <a:gd name="T42" fmla="*/ 1127 w 2141"/>
              <a:gd name="T43" fmla="*/ 211 h 1564"/>
              <a:gd name="T44" fmla="*/ 1343 w 2141"/>
              <a:gd name="T45" fmla="*/ 422 h 1564"/>
              <a:gd name="T46" fmla="*/ 1559 w 2141"/>
              <a:gd name="T47" fmla="*/ 211 h 1564"/>
              <a:gd name="T48" fmla="*/ 1343 w 2141"/>
              <a:gd name="T49" fmla="*/ 0 h 1564"/>
              <a:gd name="T50" fmla="*/ 1058 w 2141"/>
              <a:gd name="T51" fmla="*/ 211 h 1564"/>
              <a:gd name="T52" fmla="*/ 1094 w 2141"/>
              <a:gd name="T53" fmla="*/ 344 h 1564"/>
              <a:gd name="T54" fmla="*/ 839 w 2141"/>
              <a:gd name="T55" fmla="*/ 344 h 1564"/>
              <a:gd name="T56" fmla="*/ 719 w 2141"/>
              <a:gd name="T57" fmla="*/ 227 h 1564"/>
              <a:gd name="T58" fmla="*/ 839 w 2141"/>
              <a:gd name="T59" fmla="*/ 110 h 1564"/>
              <a:gd name="T60" fmla="*/ 1078 w 2141"/>
              <a:gd name="T61" fmla="*/ 110 h 1564"/>
              <a:gd name="T62" fmla="*/ 1058 w 2141"/>
              <a:gd name="T63" fmla="*/ 211 h 1564"/>
              <a:gd name="T64" fmla="*/ 1982 w 2141"/>
              <a:gd name="T65" fmla="*/ 227 h 1564"/>
              <a:gd name="T66" fmla="*/ 1862 w 2141"/>
              <a:gd name="T67" fmla="*/ 344 h 1564"/>
              <a:gd name="T68" fmla="*/ 1591 w 2141"/>
              <a:gd name="T69" fmla="*/ 344 h 1564"/>
              <a:gd name="T70" fmla="*/ 1627 w 2141"/>
              <a:gd name="T71" fmla="*/ 211 h 1564"/>
              <a:gd name="T72" fmla="*/ 1607 w 2141"/>
              <a:gd name="T73" fmla="*/ 110 h 1564"/>
              <a:gd name="T74" fmla="*/ 1862 w 2141"/>
              <a:gd name="T75" fmla="*/ 110 h 1564"/>
              <a:gd name="T76" fmla="*/ 1982 w 2141"/>
              <a:gd name="T77" fmla="*/ 227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41" h="1564">
                <a:moveTo>
                  <a:pt x="2141" y="944"/>
                </a:moveTo>
                <a:cubicBezTo>
                  <a:pt x="1665" y="944"/>
                  <a:pt x="1665" y="944"/>
                  <a:pt x="1665" y="944"/>
                </a:cubicBezTo>
                <a:cubicBezTo>
                  <a:pt x="1665" y="1042"/>
                  <a:pt x="1665" y="1042"/>
                  <a:pt x="1665" y="1042"/>
                </a:cubicBezTo>
                <a:cubicBezTo>
                  <a:pt x="1012" y="1042"/>
                  <a:pt x="1012" y="1042"/>
                  <a:pt x="1012" y="1042"/>
                </a:cubicBezTo>
                <a:cubicBezTo>
                  <a:pt x="1012" y="944"/>
                  <a:pt x="1012" y="944"/>
                  <a:pt x="1012" y="944"/>
                </a:cubicBezTo>
                <a:cubicBezTo>
                  <a:pt x="686" y="944"/>
                  <a:pt x="686" y="944"/>
                  <a:pt x="686" y="944"/>
                </a:cubicBezTo>
                <a:cubicBezTo>
                  <a:pt x="542" y="944"/>
                  <a:pt x="422" y="1049"/>
                  <a:pt x="397" y="1183"/>
                </a:cubicBezTo>
                <a:cubicBezTo>
                  <a:pt x="46" y="1183"/>
                  <a:pt x="46" y="1183"/>
                  <a:pt x="46" y="1183"/>
                </a:cubicBezTo>
                <a:cubicBezTo>
                  <a:pt x="72" y="859"/>
                  <a:pt x="348" y="604"/>
                  <a:pt x="686" y="604"/>
                </a:cubicBezTo>
                <a:cubicBezTo>
                  <a:pt x="1012" y="604"/>
                  <a:pt x="1012" y="604"/>
                  <a:pt x="1012" y="604"/>
                </a:cubicBezTo>
                <a:cubicBezTo>
                  <a:pt x="1012" y="512"/>
                  <a:pt x="1012" y="512"/>
                  <a:pt x="1012" y="512"/>
                </a:cubicBezTo>
                <a:cubicBezTo>
                  <a:pt x="1665" y="512"/>
                  <a:pt x="1665" y="512"/>
                  <a:pt x="1665" y="512"/>
                </a:cubicBezTo>
                <a:cubicBezTo>
                  <a:pt x="1665" y="604"/>
                  <a:pt x="1665" y="604"/>
                  <a:pt x="1665" y="604"/>
                </a:cubicBezTo>
                <a:cubicBezTo>
                  <a:pt x="2141" y="604"/>
                  <a:pt x="2141" y="604"/>
                  <a:pt x="2141" y="604"/>
                </a:cubicBezTo>
                <a:lnTo>
                  <a:pt x="2141" y="944"/>
                </a:lnTo>
                <a:close/>
                <a:moveTo>
                  <a:pt x="455" y="1322"/>
                </a:moveTo>
                <a:cubicBezTo>
                  <a:pt x="0" y="1322"/>
                  <a:pt x="0" y="1322"/>
                  <a:pt x="0" y="1322"/>
                </a:cubicBezTo>
                <a:cubicBezTo>
                  <a:pt x="0" y="1564"/>
                  <a:pt x="0" y="1564"/>
                  <a:pt x="0" y="1564"/>
                </a:cubicBezTo>
                <a:cubicBezTo>
                  <a:pt x="455" y="1564"/>
                  <a:pt x="455" y="1564"/>
                  <a:pt x="455" y="1564"/>
                </a:cubicBezTo>
                <a:lnTo>
                  <a:pt x="455" y="1322"/>
                </a:lnTo>
                <a:close/>
                <a:moveTo>
                  <a:pt x="1343" y="0"/>
                </a:moveTo>
                <a:cubicBezTo>
                  <a:pt x="1223" y="0"/>
                  <a:pt x="1127" y="95"/>
                  <a:pt x="1127" y="211"/>
                </a:cubicBezTo>
                <a:cubicBezTo>
                  <a:pt x="1127" y="328"/>
                  <a:pt x="1223" y="422"/>
                  <a:pt x="1343" y="422"/>
                </a:cubicBezTo>
                <a:cubicBezTo>
                  <a:pt x="1462" y="422"/>
                  <a:pt x="1559" y="328"/>
                  <a:pt x="1559" y="211"/>
                </a:cubicBezTo>
                <a:cubicBezTo>
                  <a:pt x="1559" y="95"/>
                  <a:pt x="1462" y="0"/>
                  <a:pt x="1343" y="0"/>
                </a:cubicBezTo>
                <a:close/>
                <a:moveTo>
                  <a:pt x="1058" y="211"/>
                </a:moveTo>
                <a:cubicBezTo>
                  <a:pt x="1058" y="260"/>
                  <a:pt x="1072" y="304"/>
                  <a:pt x="1094" y="344"/>
                </a:cubicBezTo>
                <a:cubicBezTo>
                  <a:pt x="839" y="344"/>
                  <a:pt x="839" y="344"/>
                  <a:pt x="839" y="344"/>
                </a:cubicBezTo>
                <a:cubicBezTo>
                  <a:pt x="773" y="344"/>
                  <a:pt x="719" y="292"/>
                  <a:pt x="719" y="227"/>
                </a:cubicBezTo>
                <a:cubicBezTo>
                  <a:pt x="719" y="162"/>
                  <a:pt x="773" y="110"/>
                  <a:pt x="839" y="110"/>
                </a:cubicBezTo>
                <a:cubicBezTo>
                  <a:pt x="1078" y="110"/>
                  <a:pt x="1078" y="110"/>
                  <a:pt x="1078" y="110"/>
                </a:cubicBezTo>
                <a:cubicBezTo>
                  <a:pt x="1065" y="141"/>
                  <a:pt x="1058" y="175"/>
                  <a:pt x="1058" y="211"/>
                </a:cubicBezTo>
                <a:close/>
                <a:moveTo>
                  <a:pt x="1982" y="227"/>
                </a:moveTo>
                <a:cubicBezTo>
                  <a:pt x="1982" y="292"/>
                  <a:pt x="1929" y="344"/>
                  <a:pt x="1862" y="344"/>
                </a:cubicBezTo>
                <a:cubicBezTo>
                  <a:pt x="1591" y="344"/>
                  <a:pt x="1591" y="344"/>
                  <a:pt x="1591" y="344"/>
                </a:cubicBezTo>
                <a:cubicBezTo>
                  <a:pt x="1614" y="304"/>
                  <a:pt x="1627" y="260"/>
                  <a:pt x="1627" y="211"/>
                </a:cubicBezTo>
                <a:cubicBezTo>
                  <a:pt x="1627" y="175"/>
                  <a:pt x="1620" y="141"/>
                  <a:pt x="1607" y="110"/>
                </a:cubicBezTo>
                <a:cubicBezTo>
                  <a:pt x="1862" y="110"/>
                  <a:pt x="1862" y="110"/>
                  <a:pt x="1862" y="110"/>
                </a:cubicBezTo>
                <a:cubicBezTo>
                  <a:pt x="1929" y="110"/>
                  <a:pt x="1982" y="162"/>
                  <a:pt x="1982" y="227"/>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50" name="Freeform 26"/>
          <p:cNvSpPr>
            <a:spLocks noEditPoints="1"/>
          </p:cNvSpPr>
          <p:nvPr/>
        </p:nvSpPr>
        <p:spPr bwMode="auto">
          <a:xfrm>
            <a:off x="8167107" y="3333665"/>
            <a:ext cx="150241" cy="244920"/>
          </a:xfrm>
          <a:custGeom>
            <a:avLst/>
            <a:gdLst>
              <a:gd name="T0" fmla="*/ 1187 w 1209"/>
              <a:gd name="T1" fmla="*/ 1251 h 1971"/>
              <a:gd name="T2" fmla="*/ 430 w 1209"/>
              <a:gd name="T3" fmla="*/ 0 h 1971"/>
              <a:gd name="T4" fmla="*/ 438 w 1209"/>
              <a:gd name="T5" fmla="*/ 28 h 1971"/>
              <a:gd name="T6" fmla="*/ 378 w 1209"/>
              <a:gd name="T7" fmla="*/ 609 h 1971"/>
              <a:gd name="T8" fmla="*/ 105 w 1209"/>
              <a:gd name="T9" fmla="*/ 1078 h 1971"/>
              <a:gd name="T10" fmla="*/ 105 w 1209"/>
              <a:gd name="T11" fmla="*/ 1078 h 1971"/>
              <a:gd name="T12" fmla="*/ 13 w 1209"/>
              <a:gd name="T13" fmla="*/ 1440 h 1971"/>
              <a:gd name="T14" fmla="*/ 637 w 1209"/>
              <a:gd name="T15" fmla="*/ 1941 h 1971"/>
              <a:gd name="T16" fmla="*/ 1187 w 1209"/>
              <a:gd name="T17" fmla="*/ 1251 h 1971"/>
              <a:gd name="T18" fmla="*/ 188 w 1209"/>
              <a:gd name="T19" fmla="*/ 1497 h 1971"/>
              <a:gd name="T20" fmla="*/ 313 w 1209"/>
              <a:gd name="T21" fmla="*/ 1090 h 1971"/>
              <a:gd name="T22" fmla="*/ 534 w 1209"/>
              <a:gd name="T23" fmla="*/ 1756 h 1971"/>
              <a:gd name="T24" fmla="*/ 188 w 1209"/>
              <a:gd name="T25" fmla="*/ 1497 h 1971"/>
              <a:gd name="T26" fmla="*/ 893 w 1209"/>
              <a:gd name="T27" fmla="*/ 1396 h 1971"/>
              <a:gd name="T28" fmla="*/ 782 w 1209"/>
              <a:gd name="T29" fmla="*/ 1287 h 1971"/>
              <a:gd name="T30" fmla="*/ 893 w 1209"/>
              <a:gd name="T31" fmla="*/ 1179 h 1971"/>
              <a:gd name="T32" fmla="*/ 1004 w 1209"/>
              <a:gd name="T33" fmla="*/ 1287 h 1971"/>
              <a:gd name="T34" fmla="*/ 893 w 1209"/>
              <a:gd name="T35" fmla="*/ 1396 h 1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9" h="1971">
                <a:moveTo>
                  <a:pt x="1187" y="1251"/>
                </a:moveTo>
                <a:cubicBezTo>
                  <a:pt x="1143" y="448"/>
                  <a:pt x="430" y="0"/>
                  <a:pt x="430" y="0"/>
                </a:cubicBezTo>
                <a:cubicBezTo>
                  <a:pt x="433" y="9"/>
                  <a:pt x="435" y="19"/>
                  <a:pt x="438" y="28"/>
                </a:cubicBezTo>
                <a:cubicBezTo>
                  <a:pt x="458" y="105"/>
                  <a:pt x="493" y="303"/>
                  <a:pt x="378" y="609"/>
                </a:cubicBezTo>
                <a:cubicBezTo>
                  <a:pt x="328" y="743"/>
                  <a:pt x="214" y="917"/>
                  <a:pt x="105" y="1078"/>
                </a:cubicBezTo>
                <a:cubicBezTo>
                  <a:pt x="105" y="1078"/>
                  <a:pt x="105" y="1078"/>
                  <a:pt x="105" y="1078"/>
                </a:cubicBezTo>
                <a:cubicBezTo>
                  <a:pt x="35" y="1181"/>
                  <a:pt x="0" y="1307"/>
                  <a:pt x="13" y="1440"/>
                </a:cubicBezTo>
                <a:cubicBezTo>
                  <a:pt x="43" y="1747"/>
                  <a:pt x="323" y="1971"/>
                  <a:pt x="637" y="1941"/>
                </a:cubicBezTo>
                <a:cubicBezTo>
                  <a:pt x="951" y="1912"/>
                  <a:pt x="1209" y="1641"/>
                  <a:pt x="1187" y="1251"/>
                </a:cubicBezTo>
                <a:close/>
                <a:moveTo>
                  <a:pt x="188" y="1497"/>
                </a:moveTo>
                <a:cubicBezTo>
                  <a:pt x="124" y="1259"/>
                  <a:pt x="313" y="1090"/>
                  <a:pt x="313" y="1090"/>
                </a:cubicBezTo>
                <a:cubicBezTo>
                  <a:pt x="135" y="1592"/>
                  <a:pt x="534" y="1756"/>
                  <a:pt x="534" y="1756"/>
                </a:cubicBezTo>
                <a:cubicBezTo>
                  <a:pt x="534" y="1756"/>
                  <a:pt x="268" y="1791"/>
                  <a:pt x="188" y="1497"/>
                </a:cubicBezTo>
                <a:close/>
                <a:moveTo>
                  <a:pt x="893" y="1396"/>
                </a:moveTo>
                <a:cubicBezTo>
                  <a:pt x="832" y="1396"/>
                  <a:pt x="782" y="1347"/>
                  <a:pt x="782" y="1287"/>
                </a:cubicBezTo>
                <a:cubicBezTo>
                  <a:pt x="782" y="1228"/>
                  <a:pt x="832" y="1179"/>
                  <a:pt x="893" y="1179"/>
                </a:cubicBezTo>
                <a:cubicBezTo>
                  <a:pt x="954" y="1179"/>
                  <a:pt x="1004" y="1228"/>
                  <a:pt x="1004" y="1287"/>
                </a:cubicBezTo>
                <a:cubicBezTo>
                  <a:pt x="1004" y="1347"/>
                  <a:pt x="954" y="1396"/>
                  <a:pt x="893" y="1396"/>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51" name="Freeform 11"/>
          <p:cNvSpPr>
            <a:spLocks noEditPoints="1"/>
          </p:cNvSpPr>
          <p:nvPr/>
        </p:nvSpPr>
        <p:spPr bwMode="auto">
          <a:xfrm>
            <a:off x="809347" y="3411186"/>
            <a:ext cx="190608" cy="233388"/>
          </a:xfrm>
          <a:custGeom>
            <a:avLst/>
            <a:gdLst>
              <a:gd name="T0" fmla="*/ 1579 w 1988"/>
              <a:gd name="T1" fmla="*/ 1713 h 2432"/>
              <a:gd name="T2" fmla="*/ 1988 w 1988"/>
              <a:gd name="T3" fmla="*/ 1198 h 2432"/>
              <a:gd name="T4" fmla="*/ 396 w 1988"/>
              <a:gd name="T5" fmla="*/ 599 h 2432"/>
              <a:gd name="T6" fmla="*/ 1977 w 1988"/>
              <a:gd name="T7" fmla="*/ 1093 h 2432"/>
              <a:gd name="T8" fmla="*/ 1375 w 1988"/>
              <a:gd name="T9" fmla="*/ 442 h 2432"/>
              <a:gd name="T10" fmla="*/ 966 w 1988"/>
              <a:gd name="T11" fmla="*/ 1325 h 2432"/>
              <a:gd name="T12" fmla="*/ 197 w 1988"/>
              <a:gd name="T13" fmla="*/ 2432 h 2432"/>
              <a:gd name="T14" fmla="*/ 9 w 1988"/>
              <a:gd name="T15" fmla="*/ 1382 h 2432"/>
              <a:gd name="T16" fmla="*/ 966 w 1988"/>
              <a:gd name="T17" fmla="*/ 1325 h 2432"/>
              <a:gd name="T18" fmla="*/ 501 w 1988"/>
              <a:gd name="T19" fmla="*/ 2141 h 2432"/>
              <a:gd name="T20" fmla="*/ 516 w 1988"/>
              <a:gd name="T21" fmla="*/ 2386 h 2432"/>
              <a:gd name="T22" fmla="*/ 241 w 1988"/>
              <a:gd name="T23" fmla="*/ 1798 h 2432"/>
              <a:gd name="T24" fmla="*/ 241 w 1988"/>
              <a:gd name="T25" fmla="*/ 2064 h 2432"/>
              <a:gd name="T26" fmla="*/ 212 w 1988"/>
              <a:gd name="T27" fmla="*/ 2103 h 2432"/>
              <a:gd name="T28" fmla="*/ 501 w 1988"/>
              <a:gd name="T29" fmla="*/ 2064 h 2432"/>
              <a:gd name="T30" fmla="*/ 400 w 1988"/>
              <a:gd name="T31" fmla="*/ 1931 h 2432"/>
              <a:gd name="T32" fmla="*/ 271 w 1988"/>
              <a:gd name="T33" fmla="*/ 1759 h 2432"/>
              <a:gd name="T34" fmla="*/ 530 w 1988"/>
              <a:gd name="T35" fmla="*/ 2103 h 2432"/>
              <a:gd name="T36" fmla="*/ 630 w 1988"/>
              <a:gd name="T37" fmla="*/ 1970 h 2432"/>
              <a:gd name="T38" fmla="*/ 731 w 1988"/>
              <a:gd name="T39" fmla="*/ 1759 h 2432"/>
              <a:gd name="T40" fmla="*/ 630 w 1988"/>
              <a:gd name="T41" fmla="*/ 1892 h 2432"/>
              <a:gd name="T42" fmla="*/ 400 w 1988"/>
              <a:gd name="T43" fmla="*/ 1588 h 2432"/>
              <a:gd name="T44" fmla="*/ 446 w 1988"/>
              <a:gd name="T45" fmla="*/ 1382 h 2432"/>
              <a:gd name="T46" fmla="*/ 371 w 1988"/>
              <a:gd name="T47" fmla="*/ 1549 h 2432"/>
              <a:gd name="T48" fmla="*/ 241 w 1988"/>
              <a:gd name="T49" fmla="*/ 1455 h 2432"/>
              <a:gd name="T50" fmla="*/ 342 w 1988"/>
              <a:gd name="T51" fmla="*/ 1588 h 2432"/>
              <a:gd name="T52" fmla="*/ 103 w 1988"/>
              <a:gd name="T53" fmla="*/ 1638 h 2432"/>
              <a:gd name="T54" fmla="*/ 112 w 1988"/>
              <a:gd name="T55" fmla="*/ 1626 h 2432"/>
              <a:gd name="T56" fmla="*/ 471 w 1988"/>
              <a:gd name="T57" fmla="*/ 2103 h 2432"/>
              <a:gd name="T58" fmla="*/ 371 w 1988"/>
              <a:gd name="T59" fmla="*/ 2313 h 2432"/>
              <a:gd name="T60" fmla="*/ 371 w 1988"/>
              <a:gd name="T61" fmla="*/ 2313 h 2432"/>
              <a:gd name="T62" fmla="*/ 630 w 1988"/>
              <a:gd name="T63" fmla="*/ 2313 h 2432"/>
              <a:gd name="T64" fmla="*/ 772 w 1988"/>
              <a:gd name="T65" fmla="*/ 2158 h 2432"/>
              <a:gd name="T66" fmla="*/ 735 w 1988"/>
              <a:gd name="T67" fmla="*/ 2374 h 2432"/>
              <a:gd name="T68" fmla="*/ 760 w 1988"/>
              <a:gd name="T69" fmla="*/ 1798 h 2432"/>
              <a:gd name="T70" fmla="*/ 797 w 1988"/>
              <a:gd name="T71" fmla="*/ 2015 h 2432"/>
              <a:gd name="T72" fmla="*/ 789 w 1988"/>
              <a:gd name="T73" fmla="*/ 1759 h 2432"/>
              <a:gd name="T74" fmla="*/ 760 w 1988"/>
              <a:gd name="T75" fmla="*/ 1455 h 2432"/>
              <a:gd name="T76" fmla="*/ 860 w 1988"/>
              <a:gd name="T77" fmla="*/ 1588 h 2432"/>
              <a:gd name="T78" fmla="*/ 530 w 1988"/>
              <a:gd name="T79" fmla="*/ 1416 h 2432"/>
              <a:gd name="T80" fmla="*/ 705 w 1988"/>
              <a:gd name="T81" fmla="*/ 1382 h 2432"/>
              <a:gd name="T82" fmla="*/ 112 w 1988"/>
              <a:gd name="T83" fmla="*/ 1549 h 2432"/>
              <a:gd name="T84" fmla="*/ 57 w 1988"/>
              <a:gd name="T85" fmla="*/ 1382 h 2432"/>
              <a:gd name="T86" fmla="*/ 342 w 1988"/>
              <a:gd name="T87" fmla="*/ 2274 h 2432"/>
              <a:gd name="T88" fmla="*/ 236 w 1988"/>
              <a:gd name="T89" fmla="*/ 2386 h 2432"/>
              <a:gd name="T90" fmla="*/ 789 w 1988"/>
              <a:gd name="T91" fmla="*/ 1416 h 2432"/>
              <a:gd name="T92" fmla="*/ 263 w 1988"/>
              <a:gd name="T93" fmla="*/ 1146 h 2432"/>
              <a:gd name="T94" fmla="*/ 424 w 1988"/>
              <a:gd name="T95" fmla="*/ 1127 h 2432"/>
              <a:gd name="T96" fmla="*/ 629 w 1988"/>
              <a:gd name="T97" fmla="*/ 891 h 2432"/>
              <a:gd name="T98" fmla="*/ 339 w 1988"/>
              <a:gd name="T99" fmla="*/ 1036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88" h="2432">
                <a:moveTo>
                  <a:pt x="1988" y="1198"/>
                </a:moveTo>
                <a:cubicBezTo>
                  <a:pt x="1760" y="2408"/>
                  <a:pt x="1760" y="2408"/>
                  <a:pt x="1760" y="2408"/>
                </a:cubicBezTo>
                <a:cubicBezTo>
                  <a:pt x="1579" y="1713"/>
                  <a:pt x="1579" y="1713"/>
                  <a:pt x="1579" y="1713"/>
                </a:cubicBezTo>
                <a:cubicBezTo>
                  <a:pt x="1095" y="2417"/>
                  <a:pt x="1095" y="2417"/>
                  <a:pt x="1095" y="2417"/>
                </a:cubicBezTo>
                <a:cubicBezTo>
                  <a:pt x="1310" y="1198"/>
                  <a:pt x="1310" y="1198"/>
                  <a:pt x="1310" y="1198"/>
                </a:cubicBezTo>
                <a:lnTo>
                  <a:pt x="1988" y="1198"/>
                </a:lnTo>
                <a:close/>
                <a:moveTo>
                  <a:pt x="1977" y="1093"/>
                </a:moveTo>
                <a:cubicBezTo>
                  <a:pt x="1783" y="473"/>
                  <a:pt x="1783" y="473"/>
                  <a:pt x="1783" y="473"/>
                </a:cubicBezTo>
                <a:cubicBezTo>
                  <a:pt x="396" y="599"/>
                  <a:pt x="396" y="599"/>
                  <a:pt x="396" y="599"/>
                </a:cubicBezTo>
                <a:cubicBezTo>
                  <a:pt x="1170" y="746"/>
                  <a:pt x="1170" y="746"/>
                  <a:pt x="1170" y="746"/>
                </a:cubicBezTo>
                <a:cubicBezTo>
                  <a:pt x="1300" y="1104"/>
                  <a:pt x="1300" y="1104"/>
                  <a:pt x="1300" y="1104"/>
                </a:cubicBezTo>
                <a:lnTo>
                  <a:pt x="1977" y="1093"/>
                </a:lnTo>
                <a:close/>
                <a:moveTo>
                  <a:pt x="1375" y="0"/>
                </a:moveTo>
                <a:cubicBezTo>
                  <a:pt x="1250" y="0"/>
                  <a:pt x="1149" y="99"/>
                  <a:pt x="1149" y="221"/>
                </a:cubicBezTo>
                <a:cubicBezTo>
                  <a:pt x="1149" y="343"/>
                  <a:pt x="1250" y="442"/>
                  <a:pt x="1375" y="442"/>
                </a:cubicBezTo>
                <a:cubicBezTo>
                  <a:pt x="1499" y="442"/>
                  <a:pt x="1601" y="343"/>
                  <a:pt x="1601" y="221"/>
                </a:cubicBezTo>
                <a:cubicBezTo>
                  <a:pt x="1601" y="99"/>
                  <a:pt x="1499" y="0"/>
                  <a:pt x="1375" y="0"/>
                </a:cubicBezTo>
                <a:close/>
                <a:moveTo>
                  <a:pt x="966" y="1325"/>
                </a:moveTo>
                <a:cubicBezTo>
                  <a:pt x="957" y="1382"/>
                  <a:pt x="957" y="1382"/>
                  <a:pt x="957" y="1382"/>
                </a:cubicBezTo>
                <a:cubicBezTo>
                  <a:pt x="773" y="2432"/>
                  <a:pt x="773" y="2432"/>
                  <a:pt x="773" y="2432"/>
                </a:cubicBezTo>
                <a:cubicBezTo>
                  <a:pt x="197" y="2432"/>
                  <a:pt x="197" y="2432"/>
                  <a:pt x="197" y="2432"/>
                </a:cubicBezTo>
                <a:cubicBezTo>
                  <a:pt x="9" y="1382"/>
                  <a:pt x="9" y="1382"/>
                  <a:pt x="9" y="1382"/>
                </a:cubicBezTo>
                <a:cubicBezTo>
                  <a:pt x="9" y="1382"/>
                  <a:pt x="9" y="1382"/>
                  <a:pt x="9" y="1382"/>
                </a:cubicBezTo>
                <a:cubicBezTo>
                  <a:pt x="9" y="1382"/>
                  <a:pt x="9" y="1382"/>
                  <a:pt x="9" y="1382"/>
                </a:cubicBezTo>
                <a:cubicBezTo>
                  <a:pt x="9" y="1382"/>
                  <a:pt x="9" y="1382"/>
                  <a:pt x="9" y="1382"/>
                </a:cubicBezTo>
                <a:cubicBezTo>
                  <a:pt x="0" y="1325"/>
                  <a:pt x="0" y="1325"/>
                  <a:pt x="0" y="1325"/>
                </a:cubicBezTo>
                <a:lnTo>
                  <a:pt x="966" y="1325"/>
                </a:lnTo>
                <a:close/>
                <a:moveTo>
                  <a:pt x="516" y="2386"/>
                </a:moveTo>
                <a:cubicBezTo>
                  <a:pt x="601" y="2274"/>
                  <a:pt x="601" y="2274"/>
                  <a:pt x="601" y="2274"/>
                </a:cubicBezTo>
                <a:cubicBezTo>
                  <a:pt x="501" y="2141"/>
                  <a:pt x="501" y="2141"/>
                  <a:pt x="501" y="2141"/>
                </a:cubicBezTo>
                <a:cubicBezTo>
                  <a:pt x="400" y="2274"/>
                  <a:pt x="400" y="2274"/>
                  <a:pt x="400" y="2274"/>
                </a:cubicBezTo>
                <a:cubicBezTo>
                  <a:pt x="485" y="2386"/>
                  <a:pt x="485" y="2386"/>
                  <a:pt x="485" y="2386"/>
                </a:cubicBezTo>
                <a:lnTo>
                  <a:pt x="516" y="2386"/>
                </a:lnTo>
                <a:close/>
                <a:moveTo>
                  <a:pt x="241" y="2064"/>
                </a:moveTo>
                <a:cubicBezTo>
                  <a:pt x="342" y="1931"/>
                  <a:pt x="342" y="1931"/>
                  <a:pt x="342" y="1931"/>
                </a:cubicBezTo>
                <a:cubicBezTo>
                  <a:pt x="241" y="1798"/>
                  <a:pt x="241" y="1798"/>
                  <a:pt x="241" y="1798"/>
                </a:cubicBezTo>
                <a:cubicBezTo>
                  <a:pt x="152" y="1916"/>
                  <a:pt x="152" y="1916"/>
                  <a:pt x="152" y="1916"/>
                </a:cubicBezTo>
                <a:cubicBezTo>
                  <a:pt x="159" y="1955"/>
                  <a:pt x="159" y="1955"/>
                  <a:pt x="159" y="1955"/>
                </a:cubicBezTo>
                <a:lnTo>
                  <a:pt x="241" y="2064"/>
                </a:lnTo>
                <a:close/>
                <a:moveTo>
                  <a:pt x="177" y="2056"/>
                </a:moveTo>
                <a:cubicBezTo>
                  <a:pt x="191" y="2131"/>
                  <a:pt x="191" y="2131"/>
                  <a:pt x="191" y="2131"/>
                </a:cubicBezTo>
                <a:cubicBezTo>
                  <a:pt x="212" y="2103"/>
                  <a:pt x="212" y="2103"/>
                  <a:pt x="212" y="2103"/>
                </a:cubicBezTo>
                <a:lnTo>
                  <a:pt x="177" y="2056"/>
                </a:lnTo>
                <a:close/>
                <a:moveTo>
                  <a:pt x="400" y="1931"/>
                </a:moveTo>
                <a:cubicBezTo>
                  <a:pt x="501" y="2064"/>
                  <a:pt x="501" y="2064"/>
                  <a:pt x="501" y="2064"/>
                </a:cubicBezTo>
                <a:cubicBezTo>
                  <a:pt x="601" y="1931"/>
                  <a:pt x="601" y="1931"/>
                  <a:pt x="601" y="1931"/>
                </a:cubicBezTo>
                <a:cubicBezTo>
                  <a:pt x="501" y="1798"/>
                  <a:pt x="501" y="1798"/>
                  <a:pt x="501" y="1798"/>
                </a:cubicBezTo>
                <a:lnTo>
                  <a:pt x="400" y="1931"/>
                </a:lnTo>
                <a:close/>
                <a:moveTo>
                  <a:pt x="471" y="1759"/>
                </a:moveTo>
                <a:cubicBezTo>
                  <a:pt x="371" y="1626"/>
                  <a:pt x="371" y="1626"/>
                  <a:pt x="371" y="1626"/>
                </a:cubicBezTo>
                <a:cubicBezTo>
                  <a:pt x="271" y="1759"/>
                  <a:pt x="271" y="1759"/>
                  <a:pt x="271" y="1759"/>
                </a:cubicBezTo>
                <a:cubicBezTo>
                  <a:pt x="371" y="1892"/>
                  <a:pt x="371" y="1892"/>
                  <a:pt x="371" y="1892"/>
                </a:cubicBezTo>
                <a:lnTo>
                  <a:pt x="471" y="1759"/>
                </a:lnTo>
                <a:close/>
                <a:moveTo>
                  <a:pt x="530" y="2103"/>
                </a:moveTo>
                <a:cubicBezTo>
                  <a:pt x="630" y="2235"/>
                  <a:pt x="630" y="2235"/>
                  <a:pt x="630" y="2235"/>
                </a:cubicBezTo>
                <a:cubicBezTo>
                  <a:pt x="731" y="2103"/>
                  <a:pt x="731" y="2103"/>
                  <a:pt x="731" y="2103"/>
                </a:cubicBezTo>
                <a:cubicBezTo>
                  <a:pt x="630" y="1970"/>
                  <a:pt x="630" y="1970"/>
                  <a:pt x="630" y="1970"/>
                </a:cubicBezTo>
                <a:lnTo>
                  <a:pt x="530" y="2103"/>
                </a:lnTo>
                <a:close/>
                <a:moveTo>
                  <a:pt x="630" y="1892"/>
                </a:moveTo>
                <a:cubicBezTo>
                  <a:pt x="731" y="1759"/>
                  <a:pt x="731" y="1759"/>
                  <a:pt x="731" y="1759"/>
                </a:cubicBezTo>
                <a:cubicBezTo>
                  <a:pt x="630" y="1626"/>
                  <a:pt x="630" y="1626"/>
                  <a:pt x="630" y="1626"/>
                </a:cubicBezTo>
                <a:cubicBezTo>
                  <a:pt x="530" y="1759"/>
                  <a:pt x="530" y="1759"/>
                  <a:pt x="530" y="1759"/>
                </a:cubicBezTo>
                <a:lnTo>
                  <a:pt x="630" y="1892"/>
                </a:lnTo>
                <a:close/>
                <a:moveTo>
                  <a:pt x="601" y="1588"/>
                </a:moveTo>
                <a:cubicBezTo>
                  <a:pt x="501" y="1455"/>
                  <a:pt x="501" y="1455"/>
                  <a:pt x="501" y="1455"/>
                </a:cubicBezTo>
                <a:cubicBezTo>
                  <a:pt x="400" y="1588"/>
                  <a:pt x="400" y="1588"/>
                  <a:pt x="400" y="1588"/>
                </a:cubicBezTo>
                <a:cubicBezTo>
                  <a:pt x="501" y="1720"/>
                  <a:pt x="501" y="1720"/>
                  <a:pt x="501" y="1720"/>
                </a:cubicBezTo>
                <a:lnTo>
                  <a:pt x="601" y="1588"/>
                </a:lnTo>
                <a:close/>
                <a:moveTo>
                  <a:pt x="446" y="1382"/>
                </a:moveTo>
                <a:cubicBezTo>
                  <a:pt x="296" y="1382"/>
                  <a:pt x="296" y="1382"/>
                  <a:pt x="296" y="1382"/>
                </a:cubicBezTo>
                <a:cubicBezTo>
                  <a:pt x="271" y="1416"/>
                  <a:pt x="271" y="1416"/>
                  <a:pt x="271" y="1416"/>
                </a:cubicBezTo>
                <a:cubicBezTo>
                  <a:pt x="371" y="1549"/>
                  <a:pt x="371" y="1549"/>
                  <a:pt x="371" y="1549"/>
                </a:cubicBezTo>
                <a:cubicBezTo>
                  <a:pt x="471" y="1416"/>
                  <a:pt x="471" y="1416"/>
                  <a:pt x="471" y="1416"/>
                </a:cubicBezTo>
                <a:lnTo>
                  <a:pt x="446" y="1382"/>
                </a:lnTo>
                <a:close/>
                <a:moveTo>
                  <a:pt x="241" y="1455"/>
                </a:moveTo>
                <a:cubicBezTo>
                  <a:pt x="141" y="1588"/>
                  <a:pt x="141" y="1588"/>
                  <a:pt x="141" y="1588"/>
                </a:cubicBezTo>
                <a:cubicBezTo>
                  <a:pt x="241" y="1720"/>
                  <a:pt x="241" y="1720"/>
                  <a:pt x="241" y="1720"/>
                </a:cubicBezTo>
                <a:cubicBezTo>
                  <a:pt x="342" y="1588"/>
                  <a:pt x="342" y="1588"/>
                  <a:pt x="342" y="1588"/>
                </a:cubicBezTo>
                <a:lnTo>
                  <a:pt x="241" y="1455"/>
                </a:lnTo>
                <a:close/>
                <a:moveTo>
                  <a:pt x="112" y="1626"/>
                </a:moveTo>
                <a:cubicBezTo>
                  <a:pt x="103" y="1638"/>
                  <a:pt x="103" y="1638"/>
                  <a:pt x="103" y="1638"/>
                </a:cubicBezTo>
                <a:cubicBezTo>
                  <a:pt x="141" y="1853"/>
                  <a:pt x="141" y="1853"/>
                  <a:pt x="141" y="1853"/>
                </a:cubicBezTo>
                <a:cubicBezTo>
                  <a:pt x="212" y="1759"/>
                  <a:pt x="212" y="1759"/>
                  <a:pt x="212" y="1759"/>
                </a:cubicBezTo>
                <a:lnTo>
                  <a:pt x="112" y="1626"/>
                </a:lnTo>
                <a:close/>
                <a:moveTo>
                  <a:pt x="271" y="2103"/>
                </a:moveTo>
                <a:cubicBezTo>
                  <a:pt x="371" y="2235"/>
                  <a:pt x="371" y="2235"/>
                  <a:pt x="371" y="2235"/>
                </a:cubicBezTo>
                <a:cubicBezTo>
                  <a:pt x="471" y="2103"/>
                  <a:pt x="471" y="2103"/>
                  <a:pt x="471" y="2103"/>
                </a:cubicBezTo>
                <a:cubicBezTo>
                  <a:pt x="371" y="1970"/>
                  <a:pt x="371" y="1970"/>
                  <a:pt x="371" y="1970"/>
                </a:cubicBezTo>
                <a:lnTo>
                  <a:pt x="271" y="2103"/>
                </a:lnTo>
                <a:close/>
                <a:moveTo>
                  <a:pt x="371" y="2313"/>
                </a:moveTo>
                <a:cubicBezTo>
                  <a:pt x="316" y="2386"/>
                  <a:pt x="316" y="2386"/>
                  <a:pt x="316" y="2386"/>
                </a:cubicBezTo>
                <a:cubicBezTo>
                  <a:pt x="427" y="2386"/>
                  <a:pt x="427" y="2386"/>
                  <a:pt x="427" y="2386"/>
                </a:cubicBezTo>
                <a:lnTo>
                  <a:pt x="371" y="2313"/>
                </a:lnTo>
                <a:close/>
                <a:moveTo>
                  <a:pt x="575" y="2386"/>
                </a:moveTo>
                <a:cubicBezTo>
                  <a:pt x="686" y="2386"/>
                  <a:pt x="686" y="2386"/>
                  <a:pt x="686" y="2386"/>
                </a:cubicBezTo>
                <a:cubicBezTo>
                  <a:pt x="630" y="2313"/>
                  <a:pt x="630" y="2313"/>
                  <a:pt x="630" y="2313"/>
                </a:cubicBezTo>
                <a:lnTo>
                  <a:pt x="575" y="2386"/>
                </a:lnTo>
                <a:close/>
                <a:moveTo>
                  <a:pt x="735" y="2374"/>
                </a:moveTo>
                <a:cubicBezTo>
                  <a:pt x="772" y="2158"/>
                  <a:pt x="772" y="2158"/>
                  <a:pt x="772" y="2158"/>
                </a:cubicBezTo>
                <a:cubicBezTo>
                  <a:pt x="760" y="2141"/>
                  <a:pt x="760" y="2141"/>
                  <a:pt x="760" y="2141"/>
                </a:cubicBezTo>
                <a:cubicBezTo>
                  <a:pt x="659" y="2274"/>
                  <a:pt x="659" y="2274"/>
                  <a:pt x="659" y="2274"/>
                </a:cubicBezTo>
                <a:lnTo>
                  <a:pt x="735" y="2374"/>
                </a:lnTo>
                <a:close/>
                <a:moveTo>
                  <a:pt x="797" y="2015"/>
                </a:moveTo>
                <a:cubicBezTo>
                  <a:pt x="820" y="1878"/>
                  <a:pt x="820" y="1878"/>
                  <a:pt x="820" y="1878"/>
                </a:cubicBezTo>
                <a:cubicBezTo>
                  <a:pt x="760" y="1798"/>
                  <a:pt x="760" y="1798"/>
                  <a:pt x="760" y="1798"/>
                </a:cubicBezTo>
                <a:cubicBezTo>
                  <a:pt x="659" y="1931"/>
                  <a:pt x="659" y="1931"/>
                  <a:pt x="659" y="1931"/>
                </a:cubicBezTo>
                <a:cubicBezTo>
                  <a:pt x="760" y="2064"/>
                  <a:pt x="760" y="2064"/>
                  <a:pt x="760" y="2064"/>
                </a:cubicBezTo>
                <a:lnTo>
                  <a:pt x="797" y="2015"/>
                </a:lnTo>
                <a:close/>
                <a:moveTo>
                  <a:pt x="831" y="1815"/>
                </a:moveTo>
                <a:cubicBezTo>
                  <a:pt x="856" y="1671"/>
                  <a:pt x="856" y="1671"/>
                  <a:pt x="856" y="1671"/>
                </a:cubicBezTo>
                <a:cubicBezTo>
                  <a:pt x="789" y="1759"/>
                  <a:pt x="789" y="1759"/>
                  <a:pt x="789" y="1759"/>
                </a:cubicBezTo>
                <a:lnTo>
                  <a:pt x="831" y="1815"/>
                </a:lnTo>
                <a:close/>
                <a:moveTo>
                  <a:pt x="860" y="1588"/>
                </a:moveTo>
                <a:cubicBezTo>
                  <a:pt x="760" y="1455"/>
                  <a:pt x="760" y="1455"/>
                  <a:pt x="760" y="1455"/>
                </a:cubicBezTo>
                <a:cubicBezTo>
                  <a:pt x="659" y="1588"/>
                  <a:pt x="659" y="1588"/>
                  <a:pt x="659" y="1588"/>
                </a:cubicBezTo>
                <a:cubicBezTo>
                  <a:pt x="760" y="1720"/>
                  <a:pt x="760" y="1720"/>
                  <a:pt x="760" y="1720"/>
                </a:cubicBezTo>
                <a:lnTo>
                  <a:pt x="860" y="1588"/>
                </a:lnTo>
                <a:close/>
                <a:moveTo>
                  <a:pt x="705" y="1382"/>
                </a:moveTo>
                <a:cubicBezTo>
                  <a:pt x="555" y="1382"/>
                  <a:pt x="555" y="1382"/>
                  <a:pt x="555" y="1382"/>
                </a:cubicBezTo>
                <a:cubicBezTo>
                  <a:pt x="530" y="1416"/>
                  <a:pt x="530" y="1416"/>
                  <a:pt x="530" y="1416"/>
                </a:cubicBezTo>
                <a:cubicBezTo>
                  <a:pt x="630" y="1549"/>
                  <a:pt x="630" y="1549"/>
                  <a:pt x="630" y="1549"/>
                </a:cubicBezTo>
                <a:cubicBezTo>
                  <a:pt x="731" y="1416"/>
                  <a:pt x="731" y="1416"/>
                  <a:pt x="731" y="1416"/>
                </a:cubicBezTo>
                <a:lnTo>
                  <a:pt x="705" y="1382"/>
                </a:lnTo>
                <a:close/>
                <a:moveTo>
                  <a:pt x="57" y="1382"/>
                </a:moveTo>
                <a:cubicBezTo>
                  <a:pt x="79" y="1505"/>
                  <a:pt x="79" y="1505"/>
                  <a:pt x="79" y="1505"/>
                </a:cubicBezTo>
                <a:cubicBezTo>
                  <a:pt x="112" y="1549"/>
                  <a:pt x="112" y="1549"/>
                  <a:pt x="112" y="1549"/>
                </a:cubicBezTo>
                <a:cubicBezTo>
                  <a:pt x="212" y="1416"/>
                  <a:pt x="212" y="1416"/>
                  <a:pt x="212" y="1416"/>
                </a:cubicBezTo>
                <a:cubicBezTo>
                  <a:pt x="187" y="1382"/>
                  <a:pt x="187" y="1382"/>
                  <a:pt x="187" y="1382"/>
                </a:cubicBezTo>
                <a:lnTo>
                  <a:pt x="57" y="1382"/>
                </a:lnTo>
                <a:close/>
                <a:moveTo>
                  <a:pt x="236" y="2386"/>
                </a:moveTo>
                <a:cubicBezTo>
                  <a:pt x="257" y="2386"/>
                  <a:pt x="257" y="2386"/>
                  <a:pt x="257" y="2386"/>
                </a:cubicBezTo>
                <a:cubicBezTo>
                  <a:pt x="342" y="2274"/>
                  <a:pt x="342" y="2274"/>
                  <a:pt x="342" y="2274"/>
                </a:cubicBezTo>
                <a:cubicBezTo>
                  <a:pt x="241" y="2141"/>
                  <a:pt x="241" y="2141"/>
                  <a:pt x="241" y="2141"/>
                </a:cubicBezTo>
                <a:cubicBezTo>
                  <a:pt x="202" y="2194"/>
                  <a:pt x="202" y="2194"/>
                  <a:pt x="202" y="2194"/>
                </a:cubicBezTo>
                <a:lnTo>
                  <a:pt x="236" y="2386"/>
                </a:lnTo>
                <a:close/>
                <a:moveTo>
                  <a:pt x="905" y="1382"/>
                </a:moveTo>
                <a:cubicBezTo>
                  <a:pt x="815" y="1382"/>
                  <a:pt x="815" y="1382"/>
                  <a:pt x="815" y="1382"/>
                </a:cubicBezTo>
                <a:cubicBezTo>
                  <a:pt x="789" y="1416"/>
                  <a:pt x="789" y="1416"/>
                  <a:pt x="789" y="1416"/>
                </a:cubicBezTo>
                <a:cubicBezTo>
                  <a:pt x="879" y="1535"/>
                  <a:pt x="879" y="1535"/>
                  <a:pt x="879" y="1535"/>
                </a:cubicBezTo>
                <a:lnTo>
                  <a:pt x="905" y="1382"/>
                </a:lnTo>
                <a:close/>
                <a:moveTo>
                  <a:pt x="263" y="1146"/>
                </a:moveTo>
                <a:cubicBezTo>
                  <a:pt x="343" y="1150"/>
                  <a:pt x="343" y="1150"/>
                  <a:pt x="343" y="1150"/>
                </a:cubicBezTo>
                <a:cubicBezTo>
                  <a:pt x="347" y="1197"/>
                  <a:pt x="347" y="1197"/>
                  <a:pt x="347" y="1197"/>
                </a:cubicBezTo>
                <a:cubicBezTo>
                  <a:pt x="424" y="1127"/>
                  <a:pt x="424" y="1127"/>
                  <a:pt x="424" y="1127"/>
                </a:cubicBezTo>
                <a:cubicBezTo>
                  <a:pt x="520" y="1193"/>
                  <a:pt x="520" y="1193"/>
                  <a:pt x="520" y="1193"/>
                </a:cubicBezTo>
                <a:cubicBezTo>
                  <a:pt x="472" y="1044"/>
                  <a:pt x="472" y="1044"/>
                  <a:pt x="472" y="1044"/>
                </a:cubicBezTo>
                <a:cubicBezTo>
                  <a:pt x="629" y="891"/>
                  <a:pt x="629" y="891"/>
                  <a:pt x="629" y="891"/>
                </a:cubicBezTo>
                <a:cubicBezTo>
                  <a:pt x="400" y="954"/>
                  <a:pt x="400" y="954"/>
                  <a:pt x="400" y="954"/>
                </a:cubicBezTo>
                <a:cubicBezTo>
                  <a:pt x="244" y="923"/>
                  <a:pt x="244" y="923"/>
                  <a:pt x="244" y="923"/>
                </a:cubicBezTo>
                <a:cubicBezTo>
                  <a:pt x="339" y="1036"/>
                  <a:pt x="339" y="1036"/>
                  <a:pt x="339" y="1036"/>
                </a:cubicBezTo>
                <a:lnTo>
                  <a:pt x="263" y="1146"/>
                </a:ln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52" name="Freeform 16"/>
          <p:cNvSpPr>
            <a:spLocks noEditPoints="1"/>
          </p:cNvSpPr>
          <p:nvPr/>
        </p:nvSpPr>
        <p:spPr bwMode="auto">
          <a:xfrm>
            <a:off x="8142908" y="2474896"/>
            <a:ext cx="198638" cy="219172"/>
          </a:xfrm>
          <a:custGeom>
            <a:avLst/>
            <a:gdLst>
              <a:gd name="T0" fmla="*/ 1432 w 1880"/>
              <a:gd name="T1" fmla="*/ 1074 h 2078"/>
              <a:gd name="T2" fmla="*/ 260 w 1880"/>
              <a:gd name="T3" fmla="*/ 1087 h 2078"/>
              <a:gd name="T4" fmla="*/ 1656 w 1880"/>
              <a:gd name="T5" fmla="*/ 818 h 2078"/>
              <a:gd name="T6" fmla="*/ 484 w 1880"/>
              <a:gd name="T7" fmla="*/ 831 h 2078"/>
              <a:gd name="T8" fmla="*/ 1880 w 1880"/>
              <a:gd name="T9" fmla="*/ 562 h 2078"/>
              <a:gd name="T10" fmla="*/ 708 w 1880"/>
              <a:gd name="T11" fmla="*/ 575 h 2078"/>
              <a:gd name="T12" fmla="*/ 1273 w 1880"/>
              <a:gd name="T13" fmla="*/ 337 h 2078"/>
              <a:gd name="T14" fmla="*/ 965 w 1880"/>
              <a:gd name="T15" fmla="*/ 321 h 2078"/>
              <a:gd name="T16" fmla="*/ 382 w 1880"/>
              <a:gd name="T17" fmla="*/ 1615 h 2078"/>
              <a:gd name="T18" fmla="*/ 745 w 1880"/>
              <a:gd name="T19" fmla="*/ 1713 h 2078"/>
              <a:gd name="T20" fmla="*/ 905 w 1880"/>
              <a:gd name="T21" fmla="*/ 1358 h 2078"/>
              <a:gd name="T22" fmla="*/ 332 w 1880"/>
              <a:gd name="T23" fmla="*/ 1113 h 2078"/>
              <a:gd name="T24" fmla="*/ 295 w 1880"/>
              <a:gd name="T25" fmla="*/ 1526 h 2078"/>
              <a:gd name="T26" fmla="*/ 490 w 1880"/>
              <a:gd name="T27" fmla="*/ 1478 h 2078"/>
              <a:gd name="T28" fmla="*/ 423 w 1880"/>
              <a:gd name="T29" fmla="*/ 2014 h 2078"/>
              <a:gd name="T30" fmla="*/ 112 w 1880"/>
              <a:gd name="T31" fmla="*/ 1647 h 2078"/>
              <a:gd name="T32" fmla="*/ 59 w 1880"/>
              <a:gd name="T33" fmla="*/ 1646 h 2078"/>
              <a:gd name="T34" fmla="*/ 370 w 1880"/>
              <a:gd name="T35" fmla="*/ 2013 h 2078"/>
              <a:gd name="T36" fmla="*/ 378 w 1880"/>
              <a:gd name="T37" fmla="*/ 2064 h 2078"/>
              <a:gd name="T38" fmla="*/ 68 w 1880"/>
              <a:gd name="T39" fmla="*/ 1697 h 2078"/>
              <a:gd name="T40" fmla="*/ 15 w 1880"/>
              <a:gd name="T41" fmla="*/ 1696 h 2078"/>
              <a:gd name="T42" fmla="*/ 325 w 1880"/>
              <a:gd name="T43" fmla="*/ 2064 h 2078"/>
              <a:gd name="T44" fmla="*/ 468 w 1880"/>
              <a:gd name="T45" fmla="*/ 1965 h 2078"/>
              <a:gd name="T46" fmla="*/ 157 w 1880"/>
              <a:gd name="T47" fmla="*/ 1598 h 2078"/>
              <a:gd name="T48" fmla="*/ 104 w 1880"/>
              <a:gd name="T49" fmla="*/ 1597 h 2078"/>
              <a:gd name="T50" fmla="*/ 415 w 1880"/>
              <a:gd name="T51" fmla="*/ 1964 h 2078"/>
              <a:gd name="T52" fmla="*/ 513 w 1880"/>
              <a:gd name="T53" fmla="*/ 1913 h 2078"/>
              <a:gd name="T54" fmla="*/ 202 w 1880"/>
              <a:gd name="T55" fmla="*/ 1546 h 2078"/>
              <a:gd name="T56" fmla="*/ 149 w 1880"/>
              <a:gd name="T57" fmla="*/ 1545 h 2078"/>
              <a:gd name="T58" fmla="*/ 460 w 1880"/>
              <a:gd name="T59" fmla="*/ 1913 h 2078"/>
              <a:gd name="T60" fmla="*/ 254 w 1880"/>
              <a:gd name="T61" fmla="*/ 1927 h 2078"/>
              <a:gd name="T62" fmla="*/ 160 w 1880"/>
              <a:gd name="T63" fmla="*/ 1834 h 2078"/>
              <a:gd name="T64" fmla="*/ 56 w 1880"/>
              <a:gd name="T65" fmla="*/ 1936 h 2078"/>
              <a:gd name="T66" fmla="*/ 151 w 1880"/>
              <a:gd name="T67" fmla="*/ 2029 h 2078"/>
              <a:gd name="T68" fmla="*/ 254 w 1880"/>
              <a:gd name="T69" fmla="*/ 1927 h 2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80" h="2078">
                <a:moveTo>
                  <a:pt x="260" y="1087"/>
                </a:moveTo>
                <a:cubicBezTo>
                  <a:pt x="515" y="623"/>
                  <a:pt x="1107" y="1285"/>
                  <a:pt x="1432" y="1074"/>
                </a:cubicBezTo>
                <a:cubicBezTo>
                  <a:pt x="1432" y="1074"/>
                  <a:pt x="1432" y="1074"/>
                  <a:pt x="1432" y="1074"/>
                </a:cubicBezTo>
                <a:cubicBezTo>
                  <a:pt x="1271" y="1582"/>
                  <a:pt x="563" y="926"/>
                  <a:pt x="260" y="1087"/>
                </a:cubicBezTo>
                <a:close/>
                <a:moveTo>
                  <a:pt x="484" y="831"/>
                </a:moveTo>
                <a:cubicBezTo>
                  <a:pt x="787" y="670"/>
                  <a:pt x="1495" y="1326"/>
                  <a:pt x="1656" y="818"/>
                </a:cubicBezTo>
                <a:cubicBezTo>
                  <a:pt x="1656" y="818"/>
                  <a:pt x="1656" y="818"/>
                  <a:pt x="1656" y="818"/>
                </a:cubicBezTo>
                <a:cubicBezTo>
                  <a:pt x="1330" y="1029"/>
                  <a:pt x="739" y="367"/>
                  <a:pt x="484" y="831"/>
                </a:cubicBezTo>
                <a:close/>
                <a:moveTo>
                  <a:pt x="708" y="575"/>
                </a:moveTo>
                <a:cubicBezTo>
                  <a:pt x="1011" y="414"/>
                  <a:pt x="1719" y="1070"/>
                  <a:pt x="1880" y="562"/>
                </a:cubicBezTo>
                <a:cubicBezTo>
                  <a:pt x="1880" y="562"/>
                  <a:pt x="1880" y="562"/>
                  <a:pt x="1880" y="562"/>
                </a:cubicBezTo>
                <a:cubicBezTo>
                  <a:pt x="1554" y="773"/>
                  <a:pt x="963" y="111"/>
                  <a:pt x="708" y="575"/>
                </a:cubicBezTo>
                <a:close/>
                <a:moveTo>
                  <a:pt x="965" y="321"/>
                </a:moveTo>
                <a:cubicBezTo>
                  <a:pt x="965" y="321"/>
                  <a:pt x="1015" y="245"/>
                  <a:pt x="1273" y="337"/>
                </a:cubicBezTo>
                <a:cubicBezTo>
                  <a:pt x="1531" y="428"/>
                  <a:pt x="1547" y="388"/>
                  <a:pt x="1573" y="323"/>
                </a:cubicBezTo>
                <a:cubicBezTo>
                  <a:pt x="1618" y="211"/>
                  <a:pt x="1056" y="0"/>
                  <a:pt x="965" y="321"/>
                </a:cubicBezTo>
                <a:close/>
                <a:moveTo>
                  <a:pt x="905" y="1358"/>
                </a:moveTo>
                <a:cubicBezTo>
                  <a:pt x="845" y="1670"/>
                  <a:pt x="536" y="1435"/>
                  <a:pt x="382" y="1615"/>
                </a:cubicBezTo>
                <a:cubicBezTo>
                  <a:pt x="539" y="1773"/>
                  <a:pt x="539" y="1773"/>
                  <a:pt x="539" y="1773"/>
                </a:cubicBezTo>
                <a:cubicBezTo>
                  <a:pt x="539" y="1773"/>
                  <a:pt x="573" y="1701"/>
                  <a:pt x="745" y="1713"/>
                </a:cubicBezTo>
                <a:cubicBezTo>
                  <a:pt x="969" y="1728"/>
                  <a:pt x="1098" y="1537"/>
                  <a:pt x="1095" y="1424"/>
                </a:cubicBezTo>
                <a:lnTo>
                  <a:pt x="905" y="1358"/>
                </a:lnTo>
                <a:close/>
                <a:moveTo>
                  <a:pt x="553" y="1192"/>
                </a:moveTo>
                <a:cubicBezTo>
                  <a:pt x="332" y="1113"/>
                  <a:pt x="332" y="1113"/>
                  <a:pt x="332" y="1113"/>
                </a:cubicBezTo>
                <a:cubicBezTo>
                  <a:pt x="218" y="1127"/>
                  <a:pt x="276" y="1265"/>
                  <a:pt x="293" y="1336"/>
                </a:cubicBezTo>
                <a:cubicBezTo>
                  <a:pt x="333" y="1500"/>
                  <a:pt x="295" y="1526"/>
                  <a:pt x="295" y="1526"/>
                </a:cubicBezTo>
                <a:cubicBezTo>
                  <a:pt x="330" y="1562"/>
                  <a:pt x="330" y="1562"/>
                  <a:pt x="330" y="1562"/>
                </a:cubicBezTo>
                <a:cubicBezTo>
                  <a:pt x="379" y="1503"/>
                  <a:pt x="431" y="1486"/>
                  <a:pt x="490" y="1478"/>
                </a:cubicBezTo>
                <a:cubicBezTo>
                  <a:pt x="475" y="1368"/>
                  <a:pt x="433" y="1259"/>
                  <a:pt x="553" y="1192"/>
                </a:cubicBezTo>
                <a:close/>
                <a:moveTo>
                  <a:pt x="423" y="2014"/>
                </a:moveTo>
                <a:cubicBezTo>
                  <a:pt x="437" y="2000"/>
                  <a:pt x="438" y="1977"/>
                  <a:pt x="423" y="1962"/>
                </a:cubicBezTo>
                <a:cubicBezTo>
                  <a:pt x="112" y="1647"/>
                  <a:pt x="112" y="1647"/>
                  <a:pt x="112" y="1647"/>
                </a:cubicBezTo>
                <a:cubicBezTo>
                  <a:pt x="98" y="1632"/>
                  <a:pt x="74" y="1632"/>
                  <a:pt x="59" y="1646"/>
                </a:cubicBezTo>
                <a:cubicBezTo>
                  <a:pt x="59" y="1646"/>
                  <a:pt x="59" y="1646"/>
                  <a:pt x="59" y="1646"/>
                </a:cubicBezTo>
                <a:cubicBezTo>
                  <a:pt x="44" y="1660"/>
                  <a:pt x="44" y="1683"/>
                  <a:pt x="58" y="1697"/>
                </a:cubicBezTo>
                <a:cubicBezTo>
                  <a:pt x="370" y="2013"/>
                  <a:pt x="370" y="2013"/>
                  <a:pt x="370" y="2013"/>
                </a:cubicBezTo>
                <a:cubicBezTo>
                  <a:pt x="384" y="2028"/>
                  <a:pt x="408" y="2028"/>
                  <a:pt x="423" y="2014"/>
                </a:cubicBezTo>
                <a:close/>
                <a:moveTo>
                  <a:pt x="378" y="2064"/>
                </a:moveTo>
                <a:cubicBezTo>
                  <a:pt x="393" y="2050"/>
                  <a:pt x="394" y="2027"/>
                  <a:pt x="379" y="2013"/>
                </a:cubicBezTo>
                <a:cubicBezTo>
                  <a:pt x="68" y="1697"/>
                  <a:pt x="68" y="1697"/>
                  <a:pt x="68" y="1697"/>
                </a:cubicBezTo>
                <a:cubicBezTo>
                  <a:pt x="54" y="1683"/>
                  <a:pt x="30" y="1682"/>
                  <a:pt x="15" y="1696"/>
                </a:cubicBezTo>
                <a:cubicBezTo>
                  <a:pt x="15" y="1696"/>
                  <a:pt x="15" y="1696"/>
                  <a:pt x="15" y="1696"/>
                </a:cubicBezTo>
                <a:cubicBezTo>
                  <a:pt x="0" y="1710"/>
                  <a:pt x="0" y="1733"/>
                  <a:pt x="14" y="1748"/>
                </a:cubicBezTo>
                <a:cubicBezTo>
                  <a:pt x="325" y="2064"/>
                  <a:pt x="325" y="2064"/>
                  <a:pt x="325" y="2064"/>
                </a:cubicBezTo>
                <a:cubicBezTo>
                  <a:pt x="340" y="2078"/>
                  <a:pt x="363" y="2078"/>
                  <a:pt x="378" y="2064"/>
                </a:cubicBezTo>
                <a:close/>
                <a:moveTo>
                  <a:pt x="468" y="1965"/>
                </a:moveTo>
                <a:cubicBezTo>
                  <a:pt x="483" y="1951"/>
                  <a:pt x="483" y="1928"/>
                  <a:pt x="469" y="1913"/>
                </a:cubicBezTo>
                <a:cubicBezTo>
                  <a:pt x="157" y="1598"/>
                  <a:pt x="157" y="1598"/>
                  <a:pt x="157" y="1598"/>
                </a:cubicBezTo>
                <a:cubicBezTo>
                  <a:pt x="143" y="1583"/>
                  <a:pt x="119" y="1583"/>
                  <a:pt x="104" y="1597"/>
                </a:cubicBezTo>
                <a:cubicBezTo>
                  <a:pt x="104" y="1597"/>
                  <a:pt x="104" y="1597"/>
                  <a:pt x="104" y="1597"/>
                </a:cubicBezTo>
                <a:cubicBezTo>
                  <a:pt x="90" y="1611"/>
                  <a:pt x="89" y="1634"/>
                  <a:pt x="103" y="1648"/>
                </a:cubicBezTo>
                <a:cubicBezTo>
                  <a:pt x="415" y="1964"/>
                  <a:pt x="415" y="1964"/>
                  <a:pt x="415" y="1964"/>
                </a:cubicBezTo>
                <a:cubicBezTo>
                  <a:pt x="429" y="1979"/>
                  <a:pt x="453" y="1979"/>
                  <a:pt x="468" y="1965"/>
                </a:cubicBezTo>
                <a:close/>
                <a:moveTo>
                  <a:pt x="513" y="1913"/>
                </a:moveTo>
                <a:cubicBezTo>
                  <a:pt x="528" y="1899"/>
                  <a:pt x="528" y="1876"/>
                  <a:pt x="514" y="1862"/>
                </a:cubicBezTo>
                <a:cubicBezTo>
                  <a:pt x="202" y="1546"/>
                  <a:pt x="202" y="1546"/>
                  <a:pt x="202" y="1546"/>
                </a:cubicBezTo>
                <a:cubicBezTo>
                  <a:pt x="188" y="1532"/>
                  <a:pt x="164" y="1531"/>
                  <a:pt x="149" y="1545"/>
                </a:cubicBezTo>
                <a:cubicBezTo>
                  <a:pt x="149" y="1545"/>
                  <a:pt x="149" y="1545"/>
                  <a:pt x="149" y="1545"/>
                </a:cubicBezTo>
                <a:cubicBezTo>
                  <a:pt x="134" y="1559"/>
                  <a:pt x="134" y="1582"/>
                  <a:pt x="148" y="1597"/>
                </a:cubicBezTo>
                <a:cubicBezTo>
                  <a:pt x="460" y="1913"/>
                  <a:pt x="460" y="1913"/>
                  <a:pt x="460" y="1913"/>
                </a:cubicBezTo>
                <a:cubicBezTo>
                  <a:pt x="474" y="1927"/>
                  <a:pt x="498" y="1927"/>
                  <a:pt x="513" y="1913"/>
                </a:cubicBezTo>
                <a:close/>
                <a:moveTo>
                  <a:pt x="254" y="1927"/>
                </a:moveTo>
                <a:cubicBezTo>
                  <a:pt x="258" y="1922"/>
                  <a:pt x="258" y="1916"/>
                  <a:pt x="253" y="1912"/>
                </a:cubicBezTo>
                <a:cubicBezTo>
                  <a:pt x="160" y="1834"/>
                  <a:pt x="160" y="1834"/>
                  <a:pt x="160" y="1834"/>
                </a:cubicBezTo>
                <a:cubicBezTo>
                  <a:pt x="156" y="1830"/>
                  <a:pt x="149" y="1831"/>
                  <a:pt x="145" y="1835"/>
                </a:cubicBezTo>
                <a:cubicBezTo>
                  <a:pt x="56" y="1936"/>
                  <a:pt x="56" y="1936"/>
                  <a:pt x="56" y="1936"/>
                </a:cubicBezTo>
                <a:cubicBezTo>
                  <a:pt x="52" y="1941"/>
                  <a:pt x="53" y="1948"/>
                  <a:pt x="57" y="1952"/>
                </a:cubicBezTo>
                <a:cubicBezTo>
                  <a:pt x="151" y="2029"/>
                  <a:pt x="151" y="2029"/>
                  <a:pt x="151" y="2029"/>
                </a:cubicBezTo>
                <a:cubicBezTo>
                  <a:pt x="155" y="2033"/>
                  <a:pt x="162" y="2032"/>
                  <a:pt x="166" y="2028"/>
                </a:cubicBezTo>
                <a:lnTo>
                  <a:pt x="254" y="1927"/>
                </a:ln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4" name="Freeform 6"/>
          <p:cNvSpPr>
            <a:spLocks noEditPoints="1"/>
          </p:cNvSpPr>
          <p:nvPr/>
        </p:nvSpPr>
        <p:spPr bwMode="auto">
          <a:xfrm>
            <a:off x="783843" y="1472429"/>
            <a:ext cx="241614" cy="193790"/>
          </a:xfrm>
          <a:custGeom>
            <a:avLst/>
            <a:gdLst>
              <a:gd name="T0" fmla="*/ 1211 w 2560"/>
              <a:gd name="T1" fmla="*/ 1740 h 2055"/>
              <a:gd name="T2" fmla="*/ 0 w 2560"/>
              <a:gd name="T3" fmla="*/ 1368 h 2055"/>
              <a:gd name="T4" fmla="*/ 1211 w 2560"/>
              <a:gd name="T5" fmla="*/ 1740 h 2055"/>
              <a:gd name="T6" fmla="*/ 535 w 2560"/>
              <a:gd name="T7" fmla="*/ 747 h 2055"/>
              <a:gd name="T8" fmla="*/ 1210 w 2560"/>
              <a:gd name="T9" fmla="*/ 1305 h 2055"/>
              <a:gd name="T10" fmla="*/ 535 w 2560"/>
              <a:gd name="T11" fmla="*/ 747 h 2055"/>
              <a:gd name="T12" fmla="*/ 1291 w 2560"/>
              <a:gd name="T13" fmla="*/ 1305 h 2055"/>
              <a:gd name="T14" fmla="*/ 1966 w 2560"/>
              <a:gd name="T15" fmla="*/ 747 h 2055"/>
              <a:gd name="T16" fmla="*/ 1291 w 2560"/>
              <a:gd name="T17" fmla="*/ 1305 h 2055"/>
              <a:gd name="T18" fmla="*/ 1350 w 2560"/>
              <a:gd name="T19" fmla="*/ 1740 h 2055"/>
              <a:gd name="T20" fmla="*/ 2560 w 2560"/>
              <a:gd name="T21" fmla="*/ 1368 h 2055"/>
              <a:gd name="T22" fmla="*/ 1350 w 2560"/>
              <a:gd name="T23" fmla="*/ 1740 h 2055"/>
              <a:gd name="T24" fmla="*/ 1236 w 2560"/>
              <a:gd name="T25" fmla="*/ 0 h 2055"/>
              <a:gd name="T26" fmla="*/ 1229 w 2560"/>
              <a:gd name="T27" fmla="*/ 899 h 2055"/>
              <a:gd name="T28" fmla="*/ 1236 w 2560"/>
              <a:gd name="T29" fmla="*/ 0 h 2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60" h="2055">
                <a:moveTo>
                  <a:pt x="1211" y="1740"/>
                </a:moveTo>
                <a:cubicBezTo>
                  <a:pt x="420" y="2055"/>
                  <a:pt x="0" y="1368"/>
                  <a:pt x="0" y="1368"/>
                </a:cubicBezTo>
                <a:cubicBezTo>
                  <a:pt x="820" y="1149"/>
                  <a:pt x="1211" y="1740"/>
                  <a:pt x="1211" y="1740"/>
                </a:cubicBezTo>
                <a:close/>
                <a:moveTo>
                  <a:pt x="535" y="747"/>
                </a:moveTo>
                <a:cubicBezTo>
                  <a:pt x="535" y="747"/>
                  <a:pt x="615" y="1299"/>
                  <a:pt x="1210" y="1305"/>
                </a:cubicBezTo>
                <a:cubicBezTo>
                  <a:pt x="1210" y="1305"/>
                  <a:pt x="1122" y="822"/>
                  <a:pt x="535" y="747"/>
                </a:cubicBezTo>
                <a:close/>
                <a:moveTo>
                  <a:pt x="1291" y="1305"/>
                </a:moveTo>
                <a:cubicBezTo>
                  <a:pt x="1886" y="1299"/>
                  <a:pt x="1966" y="747"/>
                  <a:pt x="1966" y="747"/>
                </a:cubicBezTo>
                <a:cubicBezTo>
                  <a:pt x="1379" y="822"/>
                  <a:pt x="1291" y="1305"/>
                  <a:pt x="1291" y="1305"/>
                </a:cubicBezTo>
                <a:close/>
                <a:moveTo>
                  <a:pt x="1350" y="1740"/>
                </a:moveTo>
                <a:cubicBezTo>
                  <a:pt x="2140" y="2055"/>
                  <a:pt x="2560" y="1368"/>
                  <a:pt x="2560" y="1368"/>
                </a:cubicBezTo>
                <a:cubicBezTo>
                  <a:pt x="1740" y="1149"/>
                  <a:pt x="1350" y="1740"/>
                  <a:pt x="1350" y="1740"/>
                </a:cubicBezTo>
                <a:close/>
                <a:moveTo>
                  <a:pt x="1236" y="0"/>
                </a:moveTo>
                <a:cubicBezTo>
                  <a:pt x="924" y="663"/>
                  <a:pt x="1229" y="899"/>
                  <a:pt x="1229" y="899"/>
                </a:cubicBezTo>
                <a:cubicBezTo>
                  <a:pt x="1580" y="587"/>
                  <a:pt x="1236" y="0"/>
                  <a:pt x="1236" y="0"/>
                </a:cubicBezTo>
                <a:close/>
              </a:path>
            </a:pathLst>
          </a:custGeom>
          <a:solidFill>
            <a:schemeClr val="bg1"/>
          </a:solidFill>
          <a:ln>
            <a:noFill/>
          </a:ln>
        </p:spPr>
        <p:txBody>
          <a:bodyPr vert="horz" wrap="square" lIns="68580" tIns="34290" rIns="68580" bIns="34290" numCol="1" anchor="t" anchorCtr="0" compatLnSpc="1"/>
          <a:lstStyle/>
          <a:p>
            <a:endParaRPr lang="zh-CN" altLang="en-US"/>
          </a:p>
        </p:txBody>
      </p:sp>
      <p:sp>
        <p:nvSpPr>
          <p:cNvPr id="36"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513401" y="281289"/>
            <a:ext cx="1203960" cy="283845"/>
          </a:xfrm>
          <a:prstGeom prst="rect">
            <a:avLst/>
          </a:prstGeom>
          <a:noFill/>
        </p:spPr>
        <p:txBody>
          <a:bodyPr wrap="none" lIns="68580" tIns="34290" rIns="68580" bIns="34290" rtlCol="0">
            <a:spAutoFit/>
          </a:bodyPr>
          <a:lstStyle/>
          <a:p>
            <a:pPr lvl="0"/>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自身条件分析</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18"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dirty="0">
              <a:solidFill>
                <a:srgbClr val="FF0000"/>
              </a:solidFill>
              <a:latin typeface="微软雅黑" panose="020B0503020204020204" pitchFamily="34" charset="-122"/>
              <a:ea typeface="微软雅黑" panose="020B0503020204020204" pitchFamily="34" charset="-122"/>
            </a:endParaRPr>
          </a:p>
        </p:txBody>
      </p:sp>
      <p:cxnSp>
        <p:nvCxnSpPr>
          <p:cNvPr id="257" name="直接连接符 256"/>
          <p:cNvCxnSpPr>
            <a:stCxn id="264" idx="5"/>
            <a:endCxn id="261" idx="1"/>
          </p:cNvCxnSpPr>
          <p:nvPr>
            <p:custDataLst>
              <p:tags r:id="rId1"/>
            </p:custDataLst>
          </p:nvPr>
        </p:nvCxnSpPr>
        <p:spPr>
          <a:xfrm>
            <a:off x="3843020" y="1518920"/>
            <a:ext cx="290195" cy="388620"/>
          </a:xfrm>
          <a:prstGeom prst="line">
            <a:avLst/>
          </a:prstGeom>
          <a:noFill/>
          <a:ln w="6350" cap="flat" cmpd="sng" algn="ctr">
            <a:solidFill>
              <a:srgbClr val="FFFFFF">
                <a:lumMod val="75000"/>
              </a:srgbClr>
            </a:solidFill>
            <a:prstDash val="solid"/>
            <a:miter lim="800000"/>
          </a:ln>
          <a:effectLst/>
        </p:spPr>
      </p:cxnSp>
      <p:cxnSp>
        <p:nvCxnSpPr>
          <p:cNvPr id="258" name="直接连接符 257"/>
          <p:cNvCxnSpPr>
            <a:stCxn id="261" idx="7"/>
            <a:endCxn id="262" idx="3"/>
          </p:cNvCxnSpPr>
          <p:nvPr>
            <p:custDataLst>
              <p:tags r:id="rId2"/>
            </p:custDataLst>
          </p:nvPr>
        </p:nvCxnSpPr>
        <p:spPr>
          <a:xfrm flipV="1">
            <a:off x="4967605" y="1509395"/>
            <a:ext cx="359410" cy="398145"/>
          </a:xfrm>
          <a:prstGeom prst="line">
            <a:avLst/>
          </a:prstGeom>
          <a:noFill/>
          <a:ln w="6350" cap="flat" cmpd="sng" algn="ctr">
            <a:solidFill>
              <a:srgbClr val="FFFFFF">
                <a:lumMod val="75000"/>
              </a:srgbClr>
            </a:solidFill>
            <a:prstDash val="solid"/>
            <a:miter lim="800000"/>
          </a:ln>
          <a:effectLst/>
        </p:spPr>
      </p:cxnSp>
      <p:cxnSp>
        <p:nvCxnSpPr>
          <p:cNvPr id="259" name="直接连接符 258"/>
          <p:cNvCxnSpPr>
            <a:stCxn id="261" idx="4"/>
            <a:endCxn id="284" idx="0"/>
          </p:cNvCxnSpPr>
          <p:nvPr>
            <p:custDataLst>
              <p:tags r:id="rId3"/>
            </p:custDataLst>
          </p:nvPr>
        </p:nvCxnSpPr>
        <p:spPr>
          <a:xfrm flipH="1">
            <a:off x="4547870" y="2914650"/>
            <a:ext cx="3175" cy="124460"/>
          </a:xfrm>
          <a:prstGeom prst="line">
            <a:avLst/>
          </a:prstGeom>
          <a:noFill/>
          <a:ln w="6350" cap="flat" cmpd="sng" algn="ctr">
            <a:solidFill>
              <a:srgbClr val="FFFFFF">
                <a:lumMod val="75000"/>
              </a:srgbClr>
            </a:solidFill>
            <a:prstDash val="solid"/>
            <a:miter lim="800000"/>
          </a:ln>
          <a:effectLst/>
        </p:spPr>
      </p:cxnSp>
      <p:cxnSp>
        <p:nvCxnSpPr>
          <p:cNvPr id="260" name="直接连接符 259"/>
          <p:cNvCxnSpPr>
            <a:stCxn id="261" idx="2"/>
            <a:endCxn id="263" idx="7"/>
          </p:cNvCxnSpPr>
          <p:nvPr>
            <p:custDataLst>
              <p:tags r:id="rId4"/>
            </p:custDataLst>
          </p:nvPr>
        </p:nvCxnSpPr>
        <p:spPr>
          <a:xfrm flipH="1">
            <a:off x="3420110" y="2324735"/>
            <a:ext cx="540385" cy="142875"/>
          </a:xfrm>
          <a:prstGeom prst="line">
            <a:avLst/>
          </a:prstGeom>
          <a:noFill/>
          <a:ln w="6350" cap="flat" cmpd="sng" algn="ctr">
            <a:solidFill>
              <a:srgbClr val="FFFFFF">
                <a:lumMod val="75000"/>
              </a:srgbClr>
            </a:solidFill>
            <a:prstDash val="solid"/>
            <a:miter lim="800000"/>
          </a:ln>
          <a:effectLst/>
        </p:spPr>
      </p:cxnSp>
      <p:sp>
        <p:nvSpPr>
          <p:cNvPr id="261" name="椭圆 260"/>
          <p:cNvSpPr/>
          <p:nvPr>
            <p:custDataLst>
              <p:tags r:id="rId5"/>
            </p:custDataLst>
          </p:nvPr>
        </p:nvSpPr>
        <p:spPr>
          <a:xfrm>
            <a:off x="3960495" y="1734820"/>
            <a:ext cx="1179830" cy="1179830"/>
          </a:xfrm>
          <a:prstGeom prst="ellipse">
            <a:avLst/>
          </a:prstGeom>
          <a:solidFill>
            <a:srgbClr val="7F7F7F"/>
          </a:solidFill>
          <a:ln w="12700" cap="flat" cmpd="sng" algn="ctr">
            <a:noFill/>
            <a:prstDash val="solid"/>
            <a:miter lim="800000"/>
          </a:ln>
          <a:effectLst/>
        </p:spPr>
        <p:txBody>
          <a:bodyPr wrap="square" lIns="67500" tIns="35100" rIns="67500" bIns="35100" rtlCol="0" anchor="ctr">
            <a:normAutofit/>
          </a:bodyPr>
          <a:lstStyle/>
          <a:p>
            <a:pPr algn="ctr"/>
            <a:endParaRPr lang="zh-CN" altLang="en-US" sz="1350">
              <a:solidFill>
                <a:srgbClr val="FFFFFF">
                  <a:lumMod val="50000"/>
                </a:srgbClr>
              </a:solidFill>
            </a:endParaRPr>
          </a:p>
        </p:txBody>
      </p:sp>
      <p:sp>
        <p:nvSpPr>
          <p:cNvPr id="262" name="椭圆 261"/>
          <p:cNvSpPr/>
          <p:nvPr>
            <p:custDataLst>
              <p:tags r:id="rId6"/>
            </p:custDataLst>
          </p:nvPr>
        </p:nvSpPr>
        <p:spPr>
          <a:xfrm>
            <a:off x="5238750" y="993140"/>
            <a:ext cx="604520" cy="604520"/>
          </a:xfrm>
          <a:prstGeom prst="ellipse">
            <a:avLst/>
          </a:prstGeom>
          <a:solidFill>
            <a:srgbClr val="E2268F"/>
          </a:solidFill>
          <a:ln w="12700" cap="flat" cmpd="sng" algn="ctr">
            <a:noFill/>
            <a:prstDash val="solid"/>
            <a:miter lim="800000"/>
          </a:ln>
          <a:effectLst/>
        </p:spPr>
        <p:txBody>
          <a:bodyPr wrap="square" lIns="67500" tIns="35100" rIns="67500" bIns="35100" rtlCol="0" anchor="ctr">
            <a:normAutofit/>
          </a:bodyPr>
          <a:lstStyle/>
          <a:p>
            <a:pPr algn="ctr"/>
            <a:endParaRPr lang="zh-CN" altLang="en-US" sz="1350">
              <a:solidFill>
                <a:srgbClr val="FFFFFF">
                  <a:lumMod val="50000"/>
                </a:srgbClr>
              </a:solidFill>
            </a:endParaRPr>
          </a:p>
        </p:txBody>
      </p:sp>
      <p:sp>
        <p:nvSpPr>
          <p:cNvPr id="263" name="椭圆 262"/>
          <p:cNvSpPr/>
          <p:nvPr>
            <p:custDataLst>
              <p:tags r:id="rId7"/>
            </p:custDataLst>
          </p:nvPr>
        </p:nvSpPr>
        <p:spPr>
          <a:xfrm>
            <a:off x="2903220" y="2378710"/>
            <a:ext cx="605155" cy="605155"/>
          </a:xfrm>
          <a:prstGeom prst="ellipse">
            <a:avLst/>
          </a:prstGeom>
          <a:solidFill>
            <a:srgbClr val="F37A20"/>
          </a:solidFill>
          <a:ln w="12700" cap="flat" cmpd="sng" algn="ctr">
            <a:noFill/>
            <a:prstDash val="solid"/>
            <a:miter lim="800000"/>
          </a:ln>
          <a:effectLst/>
        </p:spPr>
        <p:txBody>
          <a:bodyPr wrap="square" lIns="67500" tIns="35100" rIns="67500" bIns="35100" rtlCol="0" anchor="ctr">
            <a:normAutofit/>
          </a:bodyPr>
          <a:lstStyle/>
          <a:p>
            <a:pPr algn="ctr"/>
            <a:endParaRPr lang="zh-CN" altLang="en-US" sz="1350">
              <a:solidFill>
                <a:srgbClr val="FFFFFF">
                  <a:lumMod val="50000"/>
                </a:srgbClr>
              </a:solidFill>
            </a:endParaRPr>
          </a:p>
        </p:txBody>
      </p:sp>
      <p:sp>
        <p:nvSpPr>
          <p:cNvPr id="264" name="椭圆 263"/>
          <p:cNvSpPr/>
          <p:nvPr>
            <p:custDataLst>
              <p:tags r:id="rId8"/>
            </p:custDataLst>
          </p:nvPr>
        </p:nvSpPr>
        <p:spPr>
          <a:xfrm>
            <a:off x="3326130" y="1002030"/>
            <a:ext cx="605155" cy="605155"/>
          </a:xfrm>
          <a:prstGeom prst="ellipse">
            <a:avLst/>
          </a:prstGeom>
          <a:solidFill>
            <a:srgbClr val="FCD407"/>
          </a:solidFill>
          <a:ln w="12700" cap="flat" cmpd="sng" algn="ctr">
            <a:noFill/>
            <a:prstDash val="solid"/>
            <a:miter lim="800000"/>
          </a:ln>
          <a:effectLst/>
        </p:spPr>
        <p:txBody>
          <a:bodyPr wrap="square" lIns="67500" tIns="35100" rIns="67500" bIns="35100" rtlCol="0" anchor="ctr">
            <a:normAutofit/>
          </a:bodyPr>
          <a:lstStyle/>
          <a:p>
            <a:pPr algn="ctr"/>
            <a:endParaRPr lang="zh-CN" altLang="en-US" sz="1350">
              <a:solidFill>
                <a:srgbClr val="FFFFFF">
                  <a:lumMod val="50000"/>
                </a:srgbClr>
              </a:solidFill>
            </a:endParaRPr>
          </a:p>
        </p:txBody>
      </p:sp>
      <p:sp>
        <p:nvSpPr>
          <p:cNvPr id="268" name="Freeform 8"/>
          <p:cNvSpPr/>
          <p:nvPr>
            <p:custDataLst>
              <p:tags r:id="rId9"/>
            </p:custDataLst>
          </p:nvPr>
        </p:nvSpPr>
        <p:spPr bwMode="auto">
          <a:xfrm>
            <a:off x="4568825" y="2432050"/>
            <a:ext cx="1270"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500" tIns="35100" rIns="67500" bIns="35100" numCol="1" anchor="t" anchorCtr="0" compatLnSpc="1">
            <a:normAutofit fontScale="25000" lnSpcReduction="20000"/>
          </a:bodyPr>
          <a:lstStyle>
            <a:defPPr>
              <a:defRPr lang="zh-TW"/>
            </a:defPPr>
            <a:lvl1pPr marL="0" algn="l" defTabSz="914400" rtl="0" eaLnBrk="1" latinLnBrk="0" hangingPunct="1">
              <a:defRPr sz="1800" kern="1200">
                <a:solidFill>
                  <a:srgbClr val="7F7F7F"/>
                </a:solidFill>
                <a:latin typeface="Arial" panose="020B0604020202020204" pitchFamily="34" charset="0"/>
                <a:ea typeface="+mn-ea"/>
                <a:cs typeface="+mn-ea"/>
              </a:defRPr>
            </a:lvl1pPr>
            <a:lvl2pPr marL="457200" algn="l" defTabSz="914400" rtl="0" eaLnBrk="1" latinLnBrk="0" hangingPunct="1">
              <a:defRPr sz="1800" kern="1200">
                <a:solidFill>
                  <a:srgbClr val="7F7F7F"/>
                </a:solidFill>
                <a:latin typeface="Arial" panose="020B0604020202020204" pitchFamily="34" charset="0"/>
                <a:ea typeface="+mn-ea"/>
                <a:cs typeface="+mn-ea"/>
              </a:defRPr>
            </a:lvl2pPr>
            <a:lvl3pPr marL="914400" algn="l" defTabSz="914400" rtl="0" eaLnBrk="1" latinLnBrk="0" hangingPunct="1">
              <a:defRPr sz="1800" kern="1200">
                <a:solidFill>
                  <a:srgbClr val="7F7F7F"/>
                </a:solidFill>
                <a:latin typeface="Arial" panose="020B0604020202020204" pitchFamily="34" charset="0"/>
                <a:ea typeface="+mn-ea"/>
                <a:cs typeface="+mn-ea"/>
              </a:defRPr>
            </a:lvl3pPr>
            <a:lvl4pPr marL="1371600" algn="l" defTabSz="914400" rtl="0" eaLnBrk="1" latinLnBrk="0" hangingPunct="1">
              <a:defRPr sz="1800" kern="1200">
                <a:solidFill>
                  <a:srgbClr val="7F7F7F"/>
                </a:solidFill>
                <a:latin typeface="Arial" panose="020B0604020202020204" pitchFamily="34" charset="0"/>
                <a:ea typeface="+mn-ea"/>
                <a:cs typeface="+mn-ea"/>
              </a:defRPr>
            </a:lvl4pPr>
            <a:lvl5pPr marL="1828800" algn="l" defTabSz="914400" rtl="0" eaLnBrk="1" latinLnBrk="0" hangingPunct="1">
              <a:defRPr sz="1800" kern="1200">
                <a:solidFill>
                  <a:srgbClr val="7F7F7F"/>
                </a:solidFill>
                <a:latin typeface="Arial" panose="020B0604020202020204" pitchFamily="34" charset="0"/>
                <a:ea typeface="+mn-ea"/>
                <a:cs typeface="+mn-ea"/>
              </a:defRPr>
            </a:lvl5pPr>
            <a:lvl6pPr marL="2286000" algn="l" defTabSz="914400" rtl="0" eaLnBrk="1" latinLnBrk="0" hangingPunct="1">
              <a:defRPr sz="1800" kern="1200">
                <a:solidFill>
                  <a:srgbClr val="7F7F7F"/>
                </a:solidFill>
                <a:latin typeface="Arial" panose="020B0604020202020204" pitchFamily="34" charset="0"/>
                <a:ea typeface="+mn-ea"/>
                <a:cs typeface="+mn-ea"/>
              </a:defRPr>
            </a:lvl6pPr>
            <a:lvl7pPr marL="2743200" algn="l" defTabSz="914400" rtl="0" eaLnBrk="1" latinLnBrk="0" hangingPunct="1">
              <a:defRPr sz="1800" kern="1200">
                <a:solidFill>
                  <a:srgbClr val="7F7F7F"/>
                </a:solidFill>
                <a:latin typeface="Arial" panose="020B0604020202020204" pitchFamily="34" charset="0"/>
                <a:ea typeface="+mn-ea"/>
                <a:cs typeface="+mn-ea"/>
              </a:defRPr>
            </a:lvl7pPr>
            <a:lvl8pPr marL="3200400" algn="l" defTabSz="914400" rtl="0" eaLnBrk="1" latinLnBrk="0" hangingPunct="1">
              <a:defRPr sz="1800" kern="1200">
                <a:solidFill>
                  <a:srgbClr val="7F7F7F"/>
                </a:solidFill>
                <a:latin typeface="Arial" panose="020B0604020202020204" pitchFamily="34" charset="0"/>
                <a:ea typeface="+mn-ea"/>
                <a:cs typeface="+mn-ea"/>
              </a:defRPr>
            </a:lvl8pPr>
            <a:lvl9pPr marL="3657600" algn="l" defTabSz="914400" rtl="0" eaLnBrk="1" latinLnBrk="0" hangingPunct="1">
              <a:defRPr sz="1800" kern="1200">
                <a:solidFill>
                  <a:srgbClr val="7F7F7F"/>
                </a:solidFill>
                <a:latin typeface="Arial" panose="020B0604020202020204" pitchFamily="34" charset="0"/>
                <a:ea typeface="+mn-ea"/>
                <a:cs typeface="+mn-ea"/>
              </a:defRPr>
            </a:lvl9pPr>
          </a:lstStyle>
          <a:p>
            <a:endParaRPr lang="zh-CN" altLang="en-US" sz="1350">
              <a:solidFill>
                <a:srgbClr val="FFFFFF">
                  <a:lumMod val="50000"/>
                </a:srgbClr>
              </a:solidFill>
            </a:endParaRPr>
          </a:p>
        </p:txBody>
      </p:sp>
      <p:sp>
        <p:nvSpPr>
          <p:cNvPr id="269" name="Rectangle 9"/>
          <p:cNvSpPr>
            <a:spLocks noChangeArrowheads="1"/>
          </p:cNvSpPr>
          <p:nvPr>
            <p:custDataLst>
              <p:tags r:id="rId10"/>
            </p:custDataLst>
          </p:nvPr>
        </p:nvSpPr>
        <p:spPr bwMode="auto">
          <a:xfrm>
            <a:off x="4570730" y="2430780"/>
            <a:ext cx="635" cy="6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500" tIns="35100" rIns="67500" bIns="35100" numCol="1" anchor="t" anchorCtr="0" compatLnSpc="1">
            <a:normAutofit fontScale="25000" lnSpcReduction="20000"/>
          </a:bodyPr>
          <a:lstStyle>
            <a:defPPr>
              <a:defRPr lang="zh-TW"/>
            </a:defPPr>
            <a:lvl1pPr marL="0" algn="l" defTabSz="914400" rtl="0" eaLnBrk="1" latinLnBrk="0" hangingPunct="1">
              <a:defRPr sz="1800" kern="1200">
                <a:solidFill>
                  <a:srgbClr val="7F7F7F"/>
                </a:solidFill>
                <a:latin typeface="Arial" panose="020B0604020202020204" pitchFamily="34" charset="0"/>
                <a:ea typeface="+mn-ea"/>
                <a:cs typeface="+mn-ea"/>
              </a:defRPr>
            </a:lvl1pPr>
            <a:lvl2pPr marL="457200" algn="l" defTabSz="914400" rtl="0" eaLnBrk="1" latinLnBrk="0" hangingPunct="1">
              <a:defRPr sz="1800" kern="1200">
                <a:solidFill>
                  <a:srgbClr val="7F7F7F"/>
                </a:solidFill>
                <a:latin typeface="Arial" panose="020B0604020202020204" pitchFamily="34" charset="0"/>
                <a:ea typeface="+mn-ea"/>
                <a:cs typeface="+mn-ea"/>
              </a:defRPr>
            </a:lvl2pPr>
            <a:lvl3pPr marL="914400" algn="l" defTabSz="914400" rtl="0" eaLnBrk="1" latinLnBrk="0" hangingPunct="1">
              <a:defRPr sz="1800" kern="1200">
                <a:solidFill>
                  <a:srgbClr val="7F7F7F"/>
                </a:solidFill>
                <a:latin typeface="Arial" panose="020B0604020202020204" pitchFamily="34" charset="0"/>
                <a:ea typeface="+mn-ea"/>
                <a:cs typeface="+mn-ea"/>
              </a:defRPr>
            </a:lvl3pPr>
            <a:lvl4pPr marL="1371600" algn="l" defTabSz="914400" rtl="0" eaLnBrk="1" latinLnBrk="0" hangingPunct="1">
              <a:defRPr sz="1800" kern="1200">
                <a:solidFill>
                  <a:srgbClr val="7F7F7F"/>
                </a:solidFill>
                <a:latin typeface="Arial" panose="020B0604020202020204" pitchFamily="34" charset="0"/>
                <a:ea typeface="+mn-ea"/>
                <a:cs typeface="+mn-ea"/>
              </a:defRPr>
            </a:lvl4pPr>
            <a:lvl5pPr marL="1828800" algn="l" defTabSz="914400" rtl="0" eaLnBrk="1" latinLnBrk="0" hangingPunct="1">
              <a:defRPr sz="1800" kern="1200">
                <a:solidFill>
                  <a:srgbClr val="7F7F7F"/>
                </a:solidFill>
                <a:latin typeface="Arial" panose="020B0604020202020204" pitchFamily="34" charset="0"/>
                <a:ea typeface="+mn-ea"/>
                <a:cs typeface="+mn-ea"/>
              </a:defRPr>
            </a:lvl5pPr>
            <a:lvl6pPr marL="2286000" algn="l" defTabSz="914400" rtl="0" eaLnBrk="1" latinLnBrk="0" hangingPunct="1">
              <a:defRPr sz="1800" kern="1200">
                <a:solidFill>
                  <a:srgbClr val="7F7F7F"/>
                </a:solidFill>
                <a:latin typeface="Arial" panose="020B0604020202020204" pitchFamily="34" charset="0"/>
                <a:ea typeface="+mn-ea"/>
                <a:cs typeface="+mn-ea"/>
              </a:defRPr>
            </a:lvl6pPr>
            <a:lvl7pPr marL="2743200" algn="l" defTabSz="914400" rtl="0" eaLnBrk="1" latinLnBrk="0" hangingPunct="1">
              <a:defRPr sz="1800" kern="1200">
                <a:solidFill>
                  <a:srgbClr val="7F7F7F"/>
                </a:solidFill>
                <a:latin typeface="Arial" panose="020B0604020202020204" pitchFamily="34" charset="0"/>
                <a:ea typeface="+mn-ea"/>
                <a:cs typeface="+mn-ea"/>
              </a:defRPr>
            </a:lvl7pPr>
            <a:lvl8pPr marL="3200400" algn="l" defTabSz="914400" rtl="0" eaLnBrk="1" latinLnBrk="0" hangingPunct="1">
              <a:defRPr sz="1800" kern="1200">
                <a:solidFill>
                  <a:srgbClr val="7F7F7F"/>
                </a:solidFill>
                <a:latin typeface="Arial" panose="020B0604020202020204" pitchFamily="34" charset="0"/>
                <a:ea typeface="+mn-ea"/>
                <a:cs typeface="+mn-ea"/>
              </a:defRPr>
            </a:lvl8pPr>
            <a:lvl9pPr marL="3657600" algn="l" defTabSz="914400" rtl="0" eaLnBrk="1" latinLnBrk="0" hangingPunct="1">
              <a:defRPr sz="1800" kern="1200">
                <a:solidFill>
                  <a:srgbClr val="7F7F7F"/>
                </a:solidFill>
                <a:latin typeface="Arial" panose="020B0604020202020204" pitchFamily="34" charset="0"/>
                <a:ea typeface="+mn-ea"/>
                <a:cs typeface="+mn-ea"/>
              </a:defRPr>
            </a:lvl9pPr>
          </a:lstStyle>
          <a:p>
            <a:endParaRPr lang="zh-CN" altLang="en-US" sz="1350">
              <a:solidFill>
                <a:srgbClr val="FFFFFF">
                  <a:lumMod val="50000"/>
                </a:srgbClr>
              </a:solidFill>
            </a:endParaRPr>
          </a:p>
        </p:txBody>
      </p:sp>
      <p:sp>
        <p:nvSpPr>
          <p:cNvPr id="272" name="Freeform 26"/>
          <p:cNvSpPr/>
          <p:nvPr>
            <p:custDataLst>
              <p:tags r:id="rId11"/>
            </p:custDataLst>
          </p:nvPr>
        </p:nvSpPr>
        <p:spPr bwMode="auto">
          <a:xfrm>
            <a:off x="3509645" y="1298575"/>
            <a:ext cx="83820" cy="90805"/>
          </a:xfrm>
          <a:custGeom>
            <a:avLst/>
            <a:gdLst>
              <a:gd name="T0" fmla="*/ 89 w 102"/>
              <a:gd name="T1" fmla="*/ 2 h 111"/>
              <a:gd name="T2" fmla="*/ 14 w 102"/>
              <a:gd name="T3" fmla="*/ 22 h 111"/>
              <a:gd name="T4" fmla="*/ 1 w 102"/>
              <a:gd name="T5" fmla="*/ 41 h 111"/>
              <a:gd name="T6" fmla="*/ 0 w 102"/>
              <a:gd name="T7" fmla="*/ 56 h 111"/>
              <a:gd name="T8" fmla="*/ 1 w 102"/>
              <a:gd name="T9" fmla="*/ 71 h 111"/>
              <a:gd name="T10" fmla="*/ 14 w 102"/>
              <a:gd name="T11" fmla="*/ 90 h 111"/>
              <a:gd name="T12" fmla="*/ 89 w 102"/>
              <a:gd name="T13" fmla="*/ 110 h 111"/>
              <a:gd name="T14" fmla="*/ 101 w 102"/>
              <a:gd name="T15" fmla="*/ 99 h 111"/>
              <a:gd name="T16" fmla="*/ 100 w 102"/>
              <a:gd name="T17" fmla="*/ 56 h 111"/>
              <a:gd name="T18" fmla="*/ 101 w 102"/>
              <a:gd name="T19" fmla="*/ 13 h 111"/>
              <a:gd name="T20" fmla="*/ 89 w 102"/>
              <a:gd name="T21"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11">
                <a:moveTo>
                  <a:pt x="89" y="2"/>
                </a:moveTo>
                <a:cubicBezTo>
                  <a:pt x="59" y="7"/>
                  <a:pt x="33" y="14"/>
                  <a:pt x="14" y="22"/>
                </a:cubicBezTo>
                <a:cubicBezTo>
                  <a:pt x="7" y="25"/>
                  <a:pt x="1" y="34"/>
                  <a:pt x="1" y="41"/>
                </a:cubicBezTo>
                <a:cubicBezTo>
                  <a:pt x="0" y="46"/>
                  <a:pt x="0" y="51"/>
                  <a:pt x="0" y="56"/>
                </a:cubicBezTo>
                <a:cubicBezTo>
                  <a:pt x="0" y="61"/>
                  <a:pt x="0" y="66"/>
                  <a:pt x="1" y="71"/>
                </a:cubicBezTo>
                <a:cubicBezTo>
                  <a:pt x="1" y="78"/>
                  <a:pt x="7" y="87"/>
                  <a:pt x="14" y="90"/>
                </a:cubicBezTo>
                <a:cubicBezTo>
                  <a:pt x="33" y="98"/>
                  <a:pt x="59" y="105"/>
                  <a:pt x="89" y="110"/>
                </a:cubicBezTo>
                <a:cubicBezTo>
                  <a:pt x="97" y="111"/>
                  <a:pt x="102" y="106"/>
                  <a:pt x="101" y="99"/>
                </a:cubicBezTo>
                <a:cubicBezTo>
                  <a:pt x="100" y="85"/>
                  <a:pt x="100" y="70"/>
                  <a:pt x="100" y="56"/>
                </a:cubicBezTo>
                <a:cubicBezTo>
                  <a:pt x="100" y="42"/>
                  <a:pt x="100" y="27"/>
                  <a:pt x="101" y="13"/>
                </a:cubicBezTo>
                <a:cubicBezTo>
                  <a:pt x="102" y="6"/>
                  <a:pt x="97" y="0"/>
                  <a:pt x="89"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500" tIns="35100" rIns="67500" bIns="35100" numCol="1" anchor="t" anchorCtr="0" compatLnSpc="1">
            <a:normAutofit fontScale="25000" lnSpcReduction="20000"/>
          </a:bodyPr>
          <a:lstStyle/>
          <a:p>
            <a:endParaRPr lang="zh-CN" altLang="en-US" sz="1350">
              <a:solidFill>
                <a:srgbClr val="FFFFFF">
                  <a:lumMod val="50000"/>
                </a:srgbClr>
              </a:solidFill>
            </a:endParaRPr>
          </a:p>
        </p:txBody>
      </p:sp>
      <p:sp>
        <p:nvSpPr>
          <p:cNvPr id="273" name="Freeform 27"/>
          <p:cNvSpPr/>
          <p:nvPr>
            <p:custDataLst>
              <p:tags r:id="rId12"/>
            </p:custDataLst>
          </p:nvPr>
        </p:nvSpPr>
        <p:spPr bwMode="auto">
          <a:xfrm>
            <a:off x="3518535" y="1389380"/>
            <a:ext cx="95250" cy="95885"/>
          </a:xfrm>
          <a:custGeom>
            <a:avLst/>
            <a:gdLst>
              <a:gd name="T0" fmla="*/ 106 w 116"/>
              <a:gd name="T1" fmla="*/ 114 h 117"/>
              <a:gd name="T2" fmla="*/ 114 w 116"/>
              <a:gd name="T3" fmla="*/ 106 h 117"/>
              <a:gd name="T4" fmla="*/ 97 w 116"/>
              <a:gd name="T5" fmla="*/ 35 h 117"/>
              <a:gd name="T6" fmla="*/ 81 w 116"/>
              <a:gd name="T7" fmla="*/ 20 h 117"/>
              <a:gd name="T8" fmla="*/ 10 w 116"/>
              <a:gd name="T9" fmla="*/ 3 h 117"/>
              <a:gd name="T10" fmla="*/ 2 w 116"/>
              <a:gd name="T11" fmla="*/ 11 h 117"/>
              <a:gd name="T12" fmla="*/ 106 w 116"/>
              <a:gd name="T13" fmla="*/ 114 h 117"/>
            </a:gdLst>
            <a:ahLst/>
            <a:cxnLst>
              <a:cxn ang="0">
                <a:pos x="T0" y="T1"/>
              </a:cxn>
              <a:cxn ang="0">
                <a:pos x="T2" y="T3"/>
              </a:cxn>
              <a:cxn ang="0">
                <a:pos x="T4" y="T5"/>
              </a:cxn>
              <a:cxn ang="0">
                <a:pos x="T6" y="T7"/>
              </a:cxn>
              <a:cxn ang="0">
                <a:pos x="T8" y="T9"/>
              </a:cxn>
              <a:cxn ang="0">
                <a:pos x="T10" y="T11"/>
              </a:cxn>
              <a:cxn ang="0">
                <a:pos x="T12" y="T13"/>
              </a:cxn>
            </a:cxnLst>
            <a:rect l="0" t="0" r="r" b="b"/>
            <a:pathLst>
              <a:path w="116" h="117">
                <a:moveTo>
                  <a:pt x="106" y="114"/>
                </a:moveTo>
                <a:cubicBezTo>
                  <a:pt x="113" y="117"/>
                  <a:pt x="116" y="113"/>
                  <a:pt x="114" y="106"/>
                </a:cubicBezTo>
                <a:cubicBezTo>
                  <a:pt x="106" y="85"/>
                  <a:pt x="100" y="61"/>
                  <a:pt x="97" y="35"/>
                </a:cubicBezTo>
                <a:cubicBezTo>
                  <a:pt x="95" y="28"/>
                  <a:pt x="89" y="21"/>
                  <a:pt x="81" y="20"/>
                </a:cubicBezTo>
                <a:cubicBezTo>
                  <a:pt x="55" y="16"/>
                  <a:pt x="31" y="10"/>
                  <a:pt x="10" y="3"/>
                </a:cubicBezTo>
                <a:cubicBezTo>
                  <a:pt x="3" y="0"/>
                  <a:pt x="0" y="4"/>
                  <a:pt x="2" y="11"/>
                </a:cubicBezTo>
                <a:cubicBezTo>
                  <a:pt x="21" y="58"/>
                  <a:pt x="58" y="96"/>
                  <a:pt x="106" y="1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500" tIns="35100" rIns="67500" bIns="35100" numCol="1" anchor="t" anchorCtr="0" compatLnSpc="1">
            <a:normAutofit fontScale="25000" lnSpcReduction="20000"/>
          </a:bodyPr>
          <a:lstStyle/>
          <a:p>
            <a:endParaRPr lang="zh-CN" altLang="en-US" sz="1350">
              <a:solidFill>
                <a:srgbClr val="FFFFFF">
                  <a:lumMod val="50000"/>
                </a:srgbClr>
              </a:solidFill>
            </a:endParaRPr>
          </a:p>
        </p:txBody>
      </p:sp>
      <p:sp>
        <p:nvSpPr>
          <p:cNvPr id="274" name="Freeform 28"/>
          <p:cNvSpPr/>
          <p:nvPr>
            <p:custDataLst>
              <p:tags r:id="rId13"/>
            </p:custDataLst>
          </p:nvPr>
        </p:nvSpPr>
        <p:spPr bwMode="auto">
          <a:xfrm>
            <a:off x="3613785" y="1194435"/>
            <a:ext cx="90170" cy="83820"/>
          </a:xfrm>
          <a:custGeom>
            <a:avLst/>
            <a:gdLst>
              <a:gd name="T0" fmla="*/ 22 w 111"/>
              <a:gd name="T1" fmla="*/ 15 h 102"/>
              <a:gd name="T2" fmla="*/ 1 w 111"/>
              <a:gd name="T3" fmla="*/ 90 h 102"/>
              <a:gd name="T4" fmla="*/ 12 w 111"/>
              <a:gd name="T5" fmla="*/ 102 h 102"/>
              <a:gd name="T6" fmla="*/ 55 w 111"/>
              <a:gd name="T7" fmla="*/ 100 h 102"/>
              <a:gd name="T8" fmla="*/ 98 w 111"/>
              <a:gd name="T9" fmla="*/ 102 h 102"/>
              <a:gd name="T10" fmla="*/ 110 w 111"/>
              <a:gd name="T11" fmla="*/ 90 h 102"/>
              <a:gd name="T12" fmla="*/ 89 w 111"/>
              <a:gd name="T13" fmla="*/ 15 h 102"/>
              <a:gd name="T14" fmla="*/ 70 w 111"/>
              <a:gd name="T15" fmla="*/ 1 h 102"/>
              <a:gd name="T16" fmla="*/ 55 w 111"/>
              <a:gd name="T17" fmla="*/ 0 h 102"/>
              <a:gd name="T18" fmla="*/ 41 w 111"/>
              <a:gd name="T19" fmla="*/ 1 h 102"/>
              <a:gd name="T20" fmla="*/ 22 w 111"/>
              <a:gd name="T21"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02">
                <a:moveTo>
                  <a:pt x="22" y="15"/>
                </a:moveTo>
                <a:cubicBezTo>
                  <a:pt x="13" y="34"/>
                  <a:pt x="6" y="59"/>
                  <a:pt x="1" y="90"/>
                </a:cubicBezTo>
                <a:cubicBezTo>
                  <a:pt x="0" y="97"/>
                  <a:pt x="5" y="102"/>
                  <a:pt x="12" y="102"/>
                </a:cubicBezTo>
                <a:cubicBezTo>
                  <a:pt x="27" y="101"/>
                  <a:pt x="41" y="100"/>
                  <a:pt x="55" y="100"/>
                </a:cubicBezTo>
                <a:cubicBezTo>
                  <a:pt x="70" y="100"/>
                  <a:pt x="84" y="101"/>
                  <a:pt x="98" y="102"/>
                </a:cubicBezTo>
                <a:cubicBezTo>
                  <a:pt x="106" y="102"/>
                  <a:pt x="111" y="97"/>
                  <a:pt x="110" y="90"/>
                </a:cubicBezTo>
                <a:cubicBezTo>
                  <a:pt x="105" y="59"/>
                  <a:pt x="98" y="34"/>
                  <a:pt x="89" y="15"/>
                </a:cubicBezTo>
                <a:cubicBezTo>
                  <a:pt x="86" y="8"/>
                  <a:pt x="78" y="2"/>
                  <a:pt x="70" y="1"/>
                </a:cubicBezTo>
                <a:cubicBezTo>
                  <a:pt x="65" y="1"/>
                  <a:pt x="60" y="0"/>
                  <a:pt x="55" y="0"/>
                </a:cubicBezTo>
                <a:cubicBezTo>
                  <a:pt x="51" y="0"/>
                  <a:pt x="46" y="1"/>
                  <a:pt x="41" y="1"/>
                </a:cubicBezTo>
                <a:cubicBezTo>
                  <a:pt x="33" y="2"/>
                  <a:pt x="25" y="8"/>
                  <a:pt x="22"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500" tIns="35100" rIns="67500" bIns="35100" numCol="1" anchor="t" anchorCtr="0" compatLnSpc="1">
            <a:normAutofit fontScale="25000" lnSpcReduction="20000"/>
          </a:bodyPr>
          <a:lstStyle/>
          <a:p>
            <a:endParaRPr lang="zh-CN" altLang="en-US" sz="1350">
              <a:solidFill>
                <a:srgbClr val="FFFFFF">
                  <a:lumMod val="50000"/>
                </a:srgbClr>
              </a:solidFill>
            </a:endParaRPr>
          </a:p>
        </p:txBody>
      </p:sp>
      <p:sp>
        <p:nvSpPr>
          <p:cNvPr id="275" name="Freeform 29"/>
          <p:cNvSpPr/>
          <p:nvPr>
            <p:custDataLst>
              <p:tags r:id="rId14"/>
            </p:custDataLst>
          </p:nvPr>
        </p:nvSpPr>
        <p:spPr bwMode="auto">
          <a:xfrm>
            <a:off x="3518535" y="1203325"/>
            <a:ext cx="95250" cy="95885"/>
          </a:xfrm>
          <a:custGeom>
            <a:avLst/>
            <a:gdLst>
              <a:gd name="T0" fmla="*/ 106 w 116"/>
              <a:gd name="T1" fmla="*/ 3 h 117"/>
              <a:gd name="T2" fmla="*/ 2 w 116"/>
              <a:gd name="T3" fmla="*/ 106 h 117"/>
              <a:gd name="T4" fmla="*/ 10 w 116"/>
              <a:gd name="T5" fmla="*/ 114 h 117"/>
              <a:gd name="T6" fmla="*/ 81 w 116"/>
              <a:gd name="T7" fmla="*/ 97 h 117"/>
              <a:gd name="T8" fmla="*/ 97 w 116"/>
              <a:gd name="T9" fmla="*/ 82 h 117"/>
              <a:gd name="T10" fmla="*/ 114 w 116"/>
              <a:gd name="T11" fmla="*/ 11 h 117"/>
              <a:gd name="T12" fmla="*/ 106 w 11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116" h="117">
                <a:moveTo>
                  <a:pt x="106" y="3"/>
                </a:moveTo>
                <a:cubicBezTo>
                  <a:pt x="58" y="21"/>
                  <a:pt x="21" y="59"/>
                  <a:pt x="2" y="106"/>
                </a:cubicBezTo>
                <a:cubicBezTo>
                  <a:pt x="0" y="113"/>
                  <a:pt x="3" y="117"/>
                  <a:pt x="10" y="114"/>
                </a:cubicBezTo>
                <a:cubicBezTo>
                  <a:pt x="31" y="107"/>
                  <a:pt x="55" y="101"/>
                  <a:pt x="81" y="97"/>
                </a:cubicBezTo>
                <a:cubicBezTo>
                  <a:pt x="89" y="96"/>
                  <a:pt x="95" y="89"/>
                  <a:pt x="97" y="82"/>
                </a:cubicBezTo>
                <a:cubicBezTo>
                  <a:pt x="100" y="56"/>
                  <a:pt x="106" y="31"/>
                  <a:pt x="114" y="11"/>
                </a:cubicBezTo>
                <a:cubicBezTo>
                  <a:pt x="116" y="4"/>
                  <a:pt x="113" y="0"/>
                  <a:pt x="106"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500" tIns="35100" rIns="67500" bIns="35100" numCol="1" anchor="t" anchorCtr="0" compatLnSpc="1">
            <a:normAutofit fontScale="25000" lnSpcReduction="20000"/>
          </a:bodyPr>
          <a:lstStyle/>
          <a:p>
            <a:endParaRPr lang="zh-CN" altLang="en-US" sz="1350">
              <a:solidFill>
                <a:srgbClr val="FFFFFF">
                  <a:lumMod val="50000"/>
                </a:srgbClr>
              </a:solidFill>
            </a:endParaRPr>
          </a:p>
        </p:txBody>
      </p:sp>
      <p:sp>
        <p:nvSpPr>
          <p:cNvPr id="276" name="Freeform 30"/>
          <p:cNvSpPr/>
          <p:nvPr>
            <p:custDataLst>
              <p:tags r:id="rId15"/>
            </p:custDataLst>
          </p:nvPr>
        </p:nvSpPr>
        <p:spPr bwMode="auto">
          <a:xfrm>
            <a:off x="3703955" y="1203325"/>
            <a:ext cx="95885" cy="95885"/>
          </a:xfrm>
          <a:custGeom>
            <a:avLst/>
            <a:gdLst>
              <a:gd name="T0" fmla="*/ 19 w 116"/>
              <a:gd name="T1" fmla="*/ 82 h 117"/>
              <a:gd name="T2" fmla="*/ 34 w 116"/>
              <a:gd name="T3" fmla="*/ 97 h 117"/>
              <a:gd name="T4" fmla="*/ 106 w 116"/>
              <a:gd name="T5" fmla="*/ 114 h 117"/>
              <a:gd name="T6" fmla="*/ 114 w 116"/>
              <a:gd name="T7" fmla="*/ 106 h 117"/>
              <a:gd name="T8" fmla="*/ 10 w 116"/>
              <a:gd name="T9" fmla="*/ 3 h 117"/>
              <a:gd name="T10" fmla="*/ 2 w 116"/>
              <a:gd name="T11" fmla="*/ 11 h 117"/>
              <a:gd name="T12" fmla="*/ 19 w 116"/>
              <a:gd name="T13" fmla="*/ 82 h 117"/>
            </a:gdLst>
            <a:ahLst/>
            <a:cxnLst>
              <a:cxn ang="0">
                <a:pos x="T0" y="T1"/>
              </a:cxn>
              <a:cxn ang="0">
                <a:pos x="T2" y="T3"/>
              </a:cxn>
              <a:cxn ang="0">
                <a:pos x="T4" y="T5"/>
              </a:cxn>
              <a:cxn ang="0">
                <a:pos x="T6" y="T7"/>
              </a:cxn>
              <a:cxn ang="0">
                <a:pos x="T8" y="T9"/>
              </a:cxn>
              <a:cxn ang="0">
                <a:pos x="T10" y="T11"/>
              </a:cxn>
              <a:cxn ang="0">
                <a:pos x="T12" y="T13"/>
              </a:cxn>
            </a:cxnLst>
            <a:rect l="0" t="0" r="r" b="b"/>
            <a:pathLst>
              <a:path w="116" h="117">
                <a:moveTo>
                  <a:pt x="19" y="82"/>
                </a:moveTo>
                <a:cubicBezTo>
                  <a:pt x="21" y="89"/>
                  <a:pt x="27" y="96"/>
                  <a:pt x="34" y="97"/>
                </a:cubicBezTo>
                <a:cubicBezTo>
                  <a:pt x="61" y="101"/>
                  <a:pt x="85" y="107"/>
                  <a:pt x="106" y="114"/>
                </a:cubicBezTo>
                <a:cubicBezTo>
                  <a:pt x="113" y="117"/>
                  <a:pt x="116" y="113"/>
                  <a:pt x="114" y="106"/>
                </a:cubicBezTo>
                <a:cubicBezTo>
                  <a:pt x="95" y="59"/>
                  <a:pt x="58" y="21"/>
                  <a:pt x="10" y="3"/>
                </a:cubicBezTo>
                <a:cubicBezTo>
                  <a:pt x="3" y="0"/>
                  <a:pt x="0" y="4"/>
                  <a:pt x="2" y="11"/>
                </a:cubicBezTo>
                <a:cubicBezTo>
                  <a:pt x="10" y="31"/>
                  <a:pt x="15" y="56"/>
                  <a:pt x="19" y="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500" tIns="35100" rIns="67500" bIns="35100" numCol="1" anchor="t" anchorCtr="0" compatLnSpc="1">
            <a:normAutofit fontScale="25000" lnSpcReduction="20000"/>
          </a:bodyPr>
          <a:lstStyle/>
          <a:p>
            <a:endParaRPr lang="zh-CN" altLang="en-US" sz="1350">
              <a:solidFill>
                <a:srgbClr val="FFFFFF">
                  <a:lumMod val="50000"/>
                </a:srgbClr>
              </a:solidFill>
            </a:endParaRPr>
          </a:p>
        </p:txBody>
      </p:sp>
      <p:sp>
        <p:nvSpPr>
          <p:cNvPr id="277" name="Freeform 31"/>
          <p:cNvSpPr/>
          <p:nvPr>
            <p:custDataLst>
              <p:tags r:id="rId16"/>
            </p:custDataLst>
          </p:nvPr>
        </p:nvSpPr>
        <p:spPr bwMode="auto">
          <a:xfrm>
            <a:off x="3723640" y="1298575"/>
            <a:ext cx="83820" cy="90805"/>
          </a:xfrm>
          <a:custGeom>
            <a:avLst/>
            <a:gdLst>
              <a:gd name="T0" fmla="*/ 101 w 102"/>
              <a:gd name="T1" fmla="*/ 41 h 111"/>
              <a:gd name="T2" fmla="*/ 88 w 102"/>
              <a:gd name="T3" fmla="*/ 22 h 111"/>
              <a:gd name="T4" fmla="*/ 13 w 102"/>
              <a:gd name="T5" fmla="*/ 2 h 111"/>
              <a:gd name="T6" fmla="*/ 1 w 102"/>
              <a:gd name="T7" fmla="*/ 13 h 111"/>
              <a:gd name="T8" fmla="*/ 2 w 102"/>
              <a:gd name="T9" fmla="*/ 56 h 111"/>
              <a:gd name="T10" fmla="*/ 1 w 102"/>
              <a:gd name="T11" fmla="*/ 99 h 111"/>
              <a:gd name="T12" fmla="*/ 13 w 102"/>
              <a:gd name="T13" fmla="*/ 110 h 111"/>
              <a:gd name="T14" fmla="*/ 88 w 102"/>
              <a:gd name="T15" fmla="*/ 90 h 111"/>
              <a:gd name="T16" fmla="*/ 101 w 102"/>
              <a:gd name="T17" fmla="*/ 71 h 111"/>
              <a:gd name="T18" fmla="*/ 102 w 102"/>
              <a:gd name="T19" fmla="*/ 56 h 111"/>
              <a:gd name="T20" fmla="*/ 101 w 102"/>
              <a:gd name="T21" fmla="*/ 4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11">
                <a:moveTo>
                  <a:pt x="101" y="41"/>
                </a:moveTo>
                <a:cubicBezTo>
                  <a:pt x="101" y="34"/>
                  <a:pt x="95" y="25"/>
                  <a:pt x="88" y="22"/>
                </a:cubicBezTo>
                <a:cubicBezTo>
                  <a:pt x="69" y="14"/>
                  <a:pt x="43" y="7"/>
                  <a:pt x="13" y="2"/>
                </a:cubicBezTo>
                <a:cubicBezTo>
                  <a:pt x="5" y="0"/>
                  <a:pt x="0" y="6"/>
                  <a:pt x="1" y="13"/>
                </a:cubicBezTo>
                <a:cubicBezTo>
                  <a:pt x="1" y="27"/>
                  <a:pt x="2" y="42"/>
                  <a:pt x="2" y="56"/>
                </a:cubicBezTo>
                <a:cubicBezTo>
                  <a:pt x="2" y="70"/>
                  <a:pt x="1" y="85"/>
                  <a:pt x="1" y="99"/>
                </a:cubicBezTo>
                <a:cubicBezTo>
                  <a:pt x="0" y="106"/>
                  <a:pt x="5" y="111"/>
                  <a:pt x="13" y="110"/>
                </a:cubicBezTo>
                <a:cubicBezTo>
                  <a:pt x="43" y="105"/>
                  <a:pt x="69" y="98"/>
                  <a:pt x="88" y="90"/>
                </a:cubicBezTo>
                <a:cubicBezTo>
                  <a:pt x="95" y="87"/>
                  <a:pt x="101" y="78"/>
                  <a:pt x="101" y="71"/>
                </a:cubicBezTo>
                <a:cubicBezTo>
                  <a:pt x="102" y="66"/>
                  <a:pt x="102" y="61"/>
                  <a:pt x="102" y="56"/>
                </a:cubicBezTo>
                <a:cubicBezTo>
                  <a:pt x="102" y="51"/>
                  <a:pt x="102" y="46"/>
                  <a:pt x="101" y="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500" tIns="35100" rIns="67500" bIns="35100" numCol="1" anchor="t" anchorCtr="0" compatLnSpc="1">
            <a:normAutofit fontScale="25000" lnSpcReduction="20000"/>
          </a:bodyPr>
          <a:lstStyle/>
          <a:p>
            <a:endParaRPr lang="zh-CN" altLang="en-US" sz="1350">
              <a:solidFill>
                <a:srgbClr val="FFFFFF">
                  <a:lumMod val="50000"/>
                </a:srgbClr>
              </a:solidFill>
            </a:endParaRPr>
          </a:p>
        </p:txBody>
      </p:sp>
      <p:sp>
        <p:nvSpPr>
          <p:cNvPr id="278" name="Freeform 32"/>
          <p:cNvSpPr/>
          <p:nvPr>
            <p:custDataLst>
              <p:tags r:id="rId17"/>
            </p:custDataLst>
          </p:nvPr>
        </p:nvSpPr>
        <p:spPr bwMode="auto">
          <a:xfrm>
            <a:off x="3608070" y="1292860"/>
            <a:ext cx="100965" cy="100965"/>
          </a:xfrm>
          <a:custGeom>
            <a:avLst/>
            <a:gdLst>
              <a:gd name="T0" fmla="*/ 123 w 123"/>
              <a:gd name="T1" fmla="*/ 62 h 123"/>
              <a:gd name="T2" fmla="*/ 121 w 123"/>
              <a:gd name="T3" fmla="*/ 17 h 123"/>
              <a:gd name="T4" fmla="*/ 107 w 123"/>
              <a:gd name="T5" fmla="*/ 2 h 123"/>
              <a:gd name="T6" fmla="*/ 61 w 123"/>
              <a:gd name="T7" fmla="*/ 0 h 123"/>
              <a:gd name="T8" fmla="*/ 16 w 123"/>
              <a:gd name="T9" fmla="*/ 2 h 123"/>
              <a:gd name="T10" fmla="*/ 2 w 123"/>
              <a:gd name="T11" fmla="*/ 17 h 123"/>
              <a:gd name="T12" fmla="*/ 0 w 123"/>
              <a:gd name="T13" fmla="*/ 62 h 123"/>
              <a:gd name="T14" fmla="*/ 2 w 123"/>
              <a:gd name="T15" fmla="*/ 107 h 123"/>
              <a:gd name="T16" fmla="*/ 16 w 123"/>
              <a:gd name="T17" fmla="*/ 122 h 123"/>
              <a:gd name="T18" fmla="*/ 61 w 123"/>
              <a:gd name="T19" fmla="*/ 123 h 123"/>
              <a:gd name="T20" fmla="*/ 107 w 123"/>
              <a:gd name="T21" fmla="*/ 122 h 123"/>
              <a:gd name="T22" fmla="*/ 121 w 123"/>
              <a:gd name="T23" fmla="*/ 107 h 123"/>
              <a:gd name="T24" fmla="*/ 123 w 123"/>
              <a:gd name="T25" fmla="*/ 6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23">
                <a:moveTo>
                  <a:pt x="123" y="62"/>
                </a:moveTo>
                <a:cubicBezTo>
                  <a:pt x="123" y="46"/>
                  <a:pt x="122" y="31"/>
                  <a:pt x="121" y="17"/>
                </a:cubicBezTo>
                <a:cubicBezTo>
                  <a:pt x="121" y="9"/>
                  <a:pt x="114" y="3"/>
                  <a:pt x="107" y="2"/>
                </a:cubicBezTo>
                <a:cubicBezTo>
                  <a:pt x="92" y="1"/>
                  <a:pt x="77" y="0"/>
                  <a:pt x="61" y="0"/>
                </a:cubicBezTo>
                <a:cubicBezTo>
                  <a:pt x="46" y="0"/>
                  <a:pt x="31" y="1"/>
                  <a:pt x="16" y="2"/>
                </a:cubicBezTo>
                <a:cubicBezTo>
                  <a:pt x="9" y="3"/>
                  <a:pt x="2" y="9"/>
                  <a:pt x="2" y="17"/>
                </a:cubicBezTo>
                <a:cubicBezTo>
                  <a:pt x="1" y="31"/>
                  <a:pt x="0" y="46"/>
                  <a:pt x="0" y="62"/>
                </a:cubicBezTo>
                <a:cubicBezTo>
                  <a:pt x="0" y="78"/>
                  <a:pt x="1" y="93"/>
                  <a:pt x="2" y="107"/>
                </a:cubicBezTo>
                <a:cubicBezTo>
                  <a:pt x="2" y="115"/>
                  <a:pt x="9" y="121"/>
                  <a:pt x="16" y="122"/>
                </a:cubicBezTo>
                <a:cubicBezTo>
                  <a:pt x="31" y="123"/>
                  <a:pt x="46" y="123"/>
                  <a:pt x="61" y="123"/>
                </a:cubicBezTo>
                <a:cubicBezTo>
                  <a:pt x="77" y="123"/>
                  <a:pt x="92" y="123"/>
                  <a:pt x="107" y="122"/>
                </a:cubicBezTo>
                <a:cubicBezTo>
                  <a:pt x="114" y="121"/>
                  <a:pt x="121" y="115"/>
                  <a:pt x="121" y="107"/>
                </a:cubicBezTo>
                <a:cubicBezTo>
                  <a:pt x="122" y="93"/>
                  <a:pt x="123" y="78"/>
                  <a:pt x="123" y="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500" tIns="35100" rIns="67500" bIns="35100" numCol="1" anchor="t" anchorCtr="0" compatLnSpc="1">
            <a:normAutofit fontScale="25000" lnSpcReduction="20000"/>
          </a:bodyPr>
          <a:lstStyle/>
          <a:p>
            <a:endParaRPr lang="zh-CN" altLang="en-US" sz="1350">
              <a:solidFill>
                <a:srgbClr val="FFFFFF">
                  <a:lumMod val="50000"/>
                </a:srgbClr>
              </a:solidFill>
            </a:endParaRPr>
          </a:p>
        </p:txBody>
      </p:sp>
      <p:sp>
        <p:nvSpPr>
          <p:cNvPr id="279" name="Freeform 33"/>
          <p:cNvSpPr/>
          <p:nvPr>
            <p:custDataLst>
              <p:tags r:id="rId18"/>
            </p:custDataLst>
          </p:nvPr>
        </p:nvSpPr>
        <p:spPr bwMode="auto">
          <a:xfrm>
            <a:off x="3703955" y="1389380"/>
            <a:ext cx="95885" cy="95885"/>
          </a:xfrm>
          <a:custGeom>
            <a:avLst/>
            <a:gdLst>
              <a:gd name="T0" fmla="*/ 106 w 116"/>
              <a:gd name="T1" fmla="*/ 3 h 117"/>
              <a:gd name="T2" fmla="*/ 34 w 116"/>
              <a:gd name="T3" fmla="*/ 20 h 117"/>
              <a:gd name="T4" fmla="*/ 19 w 116"/>
              <a:gd name="T5" fmla="*/ 35 h 117"/>
              <a:gd name="T6" fmla="*/ 2 w 116"/>
              <a:gd name="T7" fmla="*/ 106 h 117"/>
              <a:gd name="T8" fmla="*/ 10 w 116"/>
              <a:gd name="T9" fmla="*/ 114 h 117"/>
              <a:gd name="T10" fmla="*/ 114 w 116"/>
              <a:gd name="T11" fmla="*/ 11 h 117"/>
              <a:gd name="T12" fmla="*/ 106 w 11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116" h="117">
                <a:moveTo>
                  <a:pt x="106" y="3"/>
                </a:moveTo>
                <a:cubicBezTo>
                  <a:pt x="85" y="10"/>
                  <a:pt x="61" y="16"/>
                  <a:pt x="34" y="20"/>
                </a:cubicBezTo>
                <a:cubicBezTo>
                  <a:pt x="27" y="21"/>
                  <a:pt x="21" y="28"/>
                  <a:pt x="19" y="35"/>
                </a:cubicBezTo>
                <a:cubicBezTo>
                  <a:pt x="15" y="61"/>
                  <a:pt x="10" y="85"/>
                  <a:pt x="2" y="106"/>
                </a:cubicBezTo>
                <a:cubicBezTo>
                  <a:pt x="0" y="113"/>
                  <a:pt x="3" y="117"/>
                  <a:pt x="10" y="114"/>
                </a:cubicBezTo>
                <a:cubicBezTo>
                  <a:pt x="58" y="96"/>
                  <a:pt x="95" y="58"/>
                  <a:pt x="114" y="11"/>
                </a:cubicBezTo>
                <a:cubicBezTo>
                  <a:pt x="116" y="4"/>
                  <a:pt x="113" y="0"/>
                  <a:pt x="106"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500" tIns="35100" rIns="67500" bIns="35100" numCol="1" anchor="t" anchorCtr="0" compatLnSpc="1">
            <a:normAutofit fontScale="25000" lnSpcReduction="20000"/>
          </a:bodyPr>
          <a:lstStyle/>
          <a:p>
            <a:endParaRPr lang="zh-CN" altLang="en-US" sz="1350">
              <a:solidFill>
                <a:srgbClr val="FFFFFF">
                  <a:lumMod val="50000"/>
                </a:srgbClr>
              </a:solidFill>
            </a:endParaRPr>
          </a:p>
        </p:txBody>
      </p:sp>
      <p:sp>
        <p:nvSpPr>
          <p:cNvPr id="280" name="Freeform 34"/>
          <p:cNvSpPr/>
          <p:nvPr>
            <p:custDataLst>
              <p:tags r:id="rId19"/>
            </p:custDataLst>
          </p:nvPr>
        </p:nvSpPr>
        <p:spPr bwMode="auto">
          <a:xfrm>
            <a:off x="3613785" y="1409065"/>
            <a:ext cx="90170" cy="83820"/>
          </a:xfrm>
          <a:custGeom>
            <a:avLst/>
            <a:gdLst>
              <a:gd name="T0" fmla="*/ 98 w 111"/>
              <a:gd name="T1" fmla="*/ 1 h 102"/>
              <a:gd name="T2" fmla="*/ 55 w 111"/>
              <a:gd name="T3" fmla="*/ 2 h 102"/>
              <a:gd name="T4" fmla="*/ 12 w 111"/>
              <a:gd name="T5" fmla="*/ 1 h 102"/>
              <a:gd name="T6" fmla="*/ 1 w 111"/>
              <a:gd name="T7" fmla="*/ 13 h 102"/>
              <a:gd name="T8" fmla="*/ 22 w 111"/>
              <a:gd name="T9" fmla="*/ 88 h 102"/>
              <a:gd name="T10" fmla="*/ 41 w 111"/>
              <a:gd name="T11" fmla="*/ 102 h 102"/>
              <a:gd name="T12" fmla="*/ 55 w 111"/>
              <a:gd name="T13" fmla="*/ 102 h 102"/>
              <a:gd name="T14" fmla="*/ 70 w 111"/>
              <a:gd name="T15" fmla="*/ 102 h 102"/>
              <a:gd name="T16" fmla="*/ 89 w 111"/>
              <a:gd name="T17" fmla="*/ 88 h 102"/>
              <a:gd name="T18" fmla="*/ 110 w 111"/>
              <a:gd name="T19" fmla="*/ 13 h 102"/>
              <a:gd name="T20" fmla="*/ 98 w 111"/>
              <a:gd name="T21"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02">
                <a:moveTo>
                  <a:pt x="98" y="1"/>
                </a:moveTo>
                <a:cubicBezTo>
                  <a:pt x="84" y="2"/>
                  <a:pt x="70" y="2"/>
                  <a:pt x="55" y="2"/>
                </a:cubicBezTo>
                <a:cubicBezTo>
                  <a:pt x="41" y="2"/>
                  <a:pt x="27" y="2"/>
                  <a:pt x="12" y="1"/>
                </a:cubicBezTo>
                <a:cubicBezTo>
                  <a:pt x="5" y="0"/>
                  <a:pt x="0" y="6"/>
                  <a:pt x="1" y="13"/>
                </a:cubicBezTo>
                <a:cubicBezTo>
                  <a:pt x="6" y="43"/>
                  <a:pt x="13" y="69"/>
                  <a:pt x="22" y="88"/>
                </a:cubicBezTo>
                <a:cubicBezTo>
                  <a:pt x="25" y="95"/>
                  <a:pt x="33" y="101"/>
                  <a:pt x="41" y="102"/>
                </a:cubicBezTo>
                <a:cubicBezTo>
                  <a:pt x="46" y="102"/>
                  <a:pt x="51" y="102"/>
                  <a:pt x="55" y="102"/>
                </a:cubicBezTo>
                <a:cubicBezTo>
                  <a:pt x="60" y="102"/>
                  <a:pt x="65" y="102"/>
                  <a:pt x="70" y="102"/>
                </a:cubicBezTo>
                <a:cubicBezTo>
                  <a:pt x="78" y="101"/>
                  <a:pt x="86" y="95"/>
                  <a:pt x="89" y="88"/>
                </a:cubicBezTo>
                <a:cubicBezTo>
                  <a:pt x="98" y="69"/>
                  <a:pt x="105" y="43"/>
                  <a:pt x="110" y="13"/>
                </a:cubicBezTo>
                <a:cubicBezTo>
                  <a:pt x="111" y="6"/>
                  <a:pt x="106" y="0"/>
                  <a:pt x="98"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500" tIns="35100" rIns="67500" bIns="35100" numCol="1" anchor="t" anchorCtr="0" compatLnSpc="1">
            <a:normAutofit fontScale="25000" lnSpcReduction="20000"/>
          </a:bodyPr>
          <a:lstStyle/>
          <a:p>
            <a:endParaRPr lang="zh-CN" altLang="en-US" sz="1350">
              <a:solidFill>
                <a:srgbClr val="FFFFFF">
                  <a:lumMod val="50000"/>
                </a:srgbClr>
              </a:solidFill>
            </a:endParaRPr>
          </a:p>
        </p:txBody>
      </p:sp>
      <p:sp>
        <p:nvSpPr>
          <p:cNvPr id="281" name="Freeform 35"/>
          <p:cNvSpPr/>
          <p:nvPr>
            <p:custDataLst>
              <p:tags r:id="rId20"/>
            </p:custDataLst>
          </p:nvPr>
        </p:nvSpPr>
        <p:spPr bwMode="auto">
          <a:xfrm>
            <a:off x="3534410" y="1091565"/>
            <a:ext cx="123825" cy="107315"/>
          </a:xfrm>
          <a:custGeom>
            <a:avLst/>
            <a:gdLst>
              <a:gd name="T0" fmla="*/ 12 w 151"/>
              <a:gd name="T1" fmla="*/ 89 h 131"/>
              <a:gd name="T2" fmla="*/ 15 w 151"/>
              <a:gd name="T3" fmla="*/ 89 h 131"/>
              <a:gd name="T4" fmla="*/ 12 w 151"/>
              <a:gd name="T5" fmla="*/ 93 h 131"/>
              <a:gd name="T6" fmla="*/ 9 w 151"/>
              <a:gd name="T7" fmla="*/ 102 h 131"/>
              <a:gd name="T8" fmla="*/ 9 w 151"/>
              <a:gd name="T9" fmla="*/ 102 h 131"/>
              <a:gd name="T10" fmla="*/ 19 w 151"/>
              <a:gd name="T11" fmla="*/ 103 h 131"/>
              <a:gd name="T12" fmla="*/ 23 w 151"/>
              <a:gd name="T13" fmla="*/ 103 h 131"/>
              <a:gd name="T14" fmla="*/ 22 w 151"/>
              <a:gd name="T15" fmla="*/ 106 h 131"/>
              <a:gd name="T16" fmla="*/ 26 w 151"/>
              <a:gd name="T17" fmla="*/ 119 h 131"/>
              <a:gd name="T18" fmla="*/ 27 w 151"/>
              <a:gd name="T19" fmla="*/ 120 h 131"/>
              <a:gd name="T20" fmla="*/ 37 w 151"/>
              <a:gd name="T21" fmla="*/ 111 h 131"/>
              <a:gd name="T22" fmla="*/ 38 w 151"/>
              <a:gd name="T23" fmla="*/ 99 h 131"/>
              <a:gd name="T24" fmla="*/ 38 w 151"/>
              <a:gd name="T25" fmla="*/ 97 h 131"/>
              <a:gd name="T26" fmla="*/ 41 w 151"/>
              <a:gd name="T27" fmla="*/ 95 h 131"/>
              <a:gd name="T28" fmla="*/ 79 w 151"/>
              <a:gd name="T29" fmla="*/ 72 h 131"/>
              <a:gd name="T30" fmla="*/ 98 w 151"/>
              <a:gd name="T31" fmla="*/ 129 h 131"/>
              <a:gd name="T32" fmla="*/ 102 w 151"/>
              <a:gd name="T33" fmla="*/ 130 h 131"/>
              <a:gd name="T34" fmla="*/ 112 w 151"/>
              <a:gd name="T35" fmla="*/ 121 h 131"/>
              <a:gd name="T36" fmla="*/ 114 w 151"/>
              <a:gd name="T37" fmla="*/ 116 h 131"/>
              <a:gd name="T38" fmla="*/ 103 w 151"/>
              <a:gd name="T39" fmla="*/ 56 h 131"/>
              <a:gd name="T40" fmla="*/ 139 w 151"/>
              <a:gd name="T41" fmla="*/ 31 h 131"/>
              <a:gd name="T42" fmla="*/ 151 w 151"/>
              <a:gd name="T43" fmla="*/ 15 h 131"/>
              <a:gd name="T44" fmla="*/ 150 w 151"/>
              <a:gd name="T45" fmla="*/ 10 h 131"/>
              <a:gd name="T46" fmla="*/ 150 w 151"/>
              <a:gd name="T47" fmla="*/ 10 h 131"/>
              <a:gd name="T48" fmla="*/ 146 w 151"/>
              <a:gd name="T49" fmla="*/ 7 h 131"/>
              <a:gd name="T50" fmla="*/ 127 w 151"/>
              <a:gd name="T51" fmla="*/ 11 h 131"/>
              <a:gd name="T52" fmla="*/ 89 w 151"/>
              <a:gd name="T53" fmla="*/ 34 h 131"/>
              <a:gd name="T54" fmla="*/ 38 w 151"/>
              <a:gd name="T55" fmla="*/ 1 h 131"/>
              <a:gd name="T56" fmla="*/ 33 w 151"/>
              <a:gd name="T57" fmla="*/ 1 h 131"/>
              <a:gd name="T58" fmla="*/ 20 w 151"/>
              <a:gd name="T59" fmla="*/ 7 h 131"/>
              <a:gd name="T60" fmla="*/ 20 w 151"/>
              <a:gd name="T61" fmla="*/ 10 h 131"/>
              <a:gd name="T62" fmla="*/ 65 w 151"/>
              <a:gd name="T63" fmla="*/ 51 h 131"/>
              <a:gd name="T64" fmla="*/ 28 w 151"/>
              <a:gd name="T65" fmla="*/ 76 h 131"/>
              <a:gd name="T66" fmla="*/ 26 w 151"/>
              <a:gd name="T67" fmla="*/ 78 h 131"/>
              <a:gd name="T68" fmla="*/ 24 w 151"/>
              <a:gd name="T69" fmla="*/ 77 h 131"/>
              <a:gd name="T70" fmla="*/ 13 w 151"/>
              <a:gd name="T71" fmla="*/ 74 h 131"/>
              <a:gd name="T72" fmla="*/ 0 w 151"/>
              <a:gd name="T73" fmla="*/ 80 h 131"/>
              <a:gd name="T74" fmla="*/ 1 w 151"/>
              <a:gd name="T75" fmla="*/ 80 h 131"/>
              <a:gd name="T76" fmla="*/ 12 w 151"/>
              <a:gd name="T77" fmla="*/ 8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1" h="131">
                <a:moveTo>
                  <a:pt x="12" y="89"/>
                </a:moveTo>
                <a:cubicBezTo>
                  <a:pt x="13" y="90"/>
                  <a:pt x="14" y="90"/>
                  <a:pt x="15" y="89"/>
                </a:cubicBezTo>
                <a:cubicBezTo>
                  <a:pt x="14" y="90"/>
                  <a:pt x="14" y="91"/>
                  <a:pt x="12" y="93"/>
                </a:cubicBezTo>
                <a:cubicBezTo>
                  <a:pt x="12" y="93"/>
                  <a:pt x="8" y="100"/>
                  <a:pt x="9" y="102"/>
                </a:cubicBezTo>
                <a:cubicBezTo>
                  <a:pt x="9" y="102"/>
                  <a:pt x="9" y="102"/>
                  <a:pt x="9" y="102"/>
                </a:cubicBezTo>
                <a:cubicBezTo>
                  <a:pt x="11" y="105"/>
                  <a:pt x="19" y="103"/>
                  <a:pt x="19" y="103"/>
                </a:cubicBezTo>
                <a:cubicBezTo>
                  <a:pt x="21" y="103"/>
                  <a:pt x="23" y="103"/>
                  <a:pt x="23" y="103"/>
                </a:cubicBezTo>
                <a:cubicBezTo>
                  <a:pt x="23" y="103"/>
                  <a:pt x="22" y="104"/>
                  <a:pt x="22" y="106"/>
                </a:cubicBezTo>
                <a:cubicBezTo>
                  <a:pt x="26" y="119"/>
                  <a:pt x="26" y="119"/>
                  <a:pt x="26" y="119"/>
                </a:cubicBezTo>
                <a:cubicBezTo>
                  <a:pt x="26" y="119"/>
                  <a:pt x="27" y="120"/>
                  <a:pt x="27" y="120"/>
                </a:cubicBezTo>
                <a:cubicBezTo>
                  <a:pt x="37" y="111"/>
                  <a:pt x="37" y="111"/>
                  <a:pt x="37" y="111"/>
                </a:cubicBezTo>
                <a:cubicBezTo>
                  <a:pt x="38" y="99"/>
                  <a:pt x="38" y="99"/>
                  <a:pt x="38" y="99"/>
                </a:cubicBezTo>
                <a:cubicBezTo>
                  <a:pt x="38" y="98"/>
                  <a:pt x="38" y="97"/>
                  <a:pt x="38" y="97"/>
                </a:cubicBezTo>
                <a:cubicBezTo>
                  <a:pt x="38" y="97"/>
                  <a:pt x="41" y="96"/>
                  <a:pt x="41" y="95"/>
                </a:cubicBezTo>
                <a:cubicBezTo>
                  <a:pt x="79" y="72"/>
                  <a:pt x="79" y="72"/>
                  <a:pt x="79" y="72"/>
                </a:cubicBezTo>
                <a:cubicBezTo>
                  <a:pt x="98" y="129"/>
                  <a:pt x="98" y="129"/>
                  <a:pt x="98" y="129"/>
                </a:cubicBezTo>
                <a:cubicBezTo>
                  <a:pt x="99" y="131"/>
                  <a:pt x="100" y="131"/>
                  <a:pt x="102" y="130"/>
                </a:cubicBezTo>
                <a:cubicBezTo>
                  <a:pt x="112" y="121"/>
                  <a:pt x="112" y="121"/>
                  <a:pt x="112" y="121"/>
                </a:cubicBezTo>
                <a:cubicBezTo>
                  <a:pt x="113" y="120"/>
                  <a:pt x="114" y="118"/>
                  <a:pt x="114" y="116"/>
                </a:cubicBezTo>
                <a:cubicBezTo>
                  <a:pt x="103" y="56"/>
                  <a:pt x="103" y="56"/>
                  <a:pt x="103" y="56"/>
                </a:cubicBezTo>
                <a:cubicBezTo>
                  <a:pt x="139" y="31"/>
                  <a:pt x="139" y="31"/>
                  <a:pt x="139" y="31"/>
                </a:cubicBezTo>
                <a:cubicBezTo>
                  <a:pt x="146" y="26"/>
                  <a:pt x="151" y="19"/>
                  <a:pt x="151" y="15"/>
                </a:cubicBezTo>
                <a:cubicBezTo>
                  <a:pt x="151" y="13"/>
                  <a:pt x="151" y="11"/>
                  <a:pt x="150" y="10"/>
                </a:cubicBezTo>
                <a:cubicBezTo>
                  <a:pt x="150" y="10"/>
                  <a:pt x="150" y="10"/>
                  <a:pt x="150" y="10"/>
                </a:cubicBezTo>
                <a:cubicBezTo>
                  <a:pt x="149" y="9"/>
                  <a:pt x="147" y="7"/>
                  <a:pt x="146" y="7"/>
                </a:cubicBezTo>
                <a:cubicBezTo>
                  <a:pt x="142" y="5"/>
                  <a:pt x="134" y="7"/>
                  <a:pt x="127" y="11"/>
                </a:cubicBezTo>
                <a:cubicBezTo>
                  <a:pt x="89" y="34"/>
                  <a:pt x="89" y="34"/>
                  <a:pt x="89" y="34"/>
                </a:cubicBezTo>
                <a:cubicBezTo>
                  <a:pt x="38" y="1"/>
                  <a:pt x="38" y="1"/>
                  <a:pt x="38" y="1"/>
                </a:cubicBezTo>
                <a:cubicBezTo>
                  <a:pt x="36" y="0"/>
                  <a:pt x="34" y="0"/>
                  <a:pt x="33" y="1"/>
                </a:cubicBezTo>
                <a:cubicBezTo>
                  <a:pt x="20" y="7"/>
                  <a:pt x="20" y="7"/>
                  <a:pt x="20" y="7"/>
                </a:cubicBezTo>
                <a:cubicBezTo>
                  <a:pt x="19" y="7"/>
                  <a:pt x="19" y="9"/>
                  <a:pt x="20" y="10"/>
                </a:cubicBezTo>
                <a:cubicBezTo>
                  <a:pt x="65" y="51"/>
                  <a:pt x="65" y="51"/>
                  <a:pt x="65" y="51"/>
                </a:cubicBezTo>
                <a:cubicBezTo>
                  <a:pt x="28" y="76"/>
                  <a:pt x="28" y="76"/>
                  <a:pt x="28" y="76"/>
                </a:cubicBezTo>
                <a:cubicBezTo>
                  <a:pt x="28" y="76"/>
                  <a:pt x="26" y="78"/>
                  <a:pt x="26" y="78"/>
                </a:cubicBezTo>
                <a:cubicBezTo>
                  <a:pt x="26" y="78"/>
                  <a:pt x="25" y="78"/>
                  <a:pt x="24" y="77"/>
                </a:cubicBezTo>
                <a:cubicBezTo>
                  <a:pt x="13" y="74"/>
                  <a:pt x="13" y="74"/>
                  <a:pt x="13" y="74"/>
                </a:cubicBezTo>
                <a:cubicBezTo>
                  <a:pt x="0" y="80"/>
                  <a:pt x="0" y="80"/>
                  <a:pt x="0" y="80"/>
                </a:cubicBezTo>
                <a:cubicBezTo>
                  <a:pt x="0" y="80"/>
                  <a:pt x="1" y="80"/>
                  <a:pt x="1" y="80"/>
                </a:cubicBezTo>
                <a:lnTo>
                  <a:pt x="12" y="8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500" tIns="35100" rIns="67500" bIns="35100" numCol="1" anchor="t" anchorCtr="0" compatLnSpc="1">
            <a:normAutofit fontScale="25000" lnSpcReduction="20000"/>
          </a:bodyPr>
          <a:lstStyle/>
          <a:p>
            <a:endParaRPr lang="zh-CN" altLang="en-US" sz="1350">
              <a:solidFill>
                <a:srgbClr val="FFFFFF">
                  <a:lumMod val="50000"/>
                </a:srgbClr>
              </a:solidFill>
            </a:endParaRPr>
          </a:p>
        </p:txBody>
      </p:sp>
      <p:sp>
        <p:nvSpPr>
          <p:cNvPr id="282" name="Freeform 36"/>
          <p:cNvSpPr/>
          <p:nvPr>
            <p:custDataLst>
              <p:tags r:id="rId21"/>
            </p:custDataLst>
          </p:nvPr>
        </p:nvSpPr>
        <p:spPr bwMode="auto">
          <a:xfrm>
            <a:off x="3446780" y="1179830"/>
            <a:ext cx="88265" cy="137795"/>
          </a:xfrm>
          <a:custGeom>
            <a:avLst/>
            <a:gdLst>
              <a:gd name="T0" fmla="*/ 0 w 108"/>
              <a:gd name="T1" fmla="*/ 168 h 168"/>
              <a:gd name="T2" fmla="*/ 3 w 108"/>
              <a:gd name="T3" fmla="*/ 151 h 168"/>
              <a:gd name="T4" fmla="*/ 4 w 108"/>
              <a:gd name="T5" fmla="*/ 145 h 168"/>
              <a:gd name="T6" fmla="*/ 6 w 108"/>
              <a:gd name="T7" fmla="*/ 137 h 168"/>
              <a:gd name="T8" fmla="*/ 8 w 108"/>
              <a:gd name="T9" fmla="*/ 133 h 168"/>
              <a:gd name="T10" fmla="*/ 11 w 108"/>
              <a:gd name="T11" fmla="*/ 121 h 168"/>
              <a:gd name="T12" fmla="*/ 15 w 108"/>
              <a:gd name="T13" fmla="*/ 113 h 168"/>
              <a:gd name="T14" fmla="*/ 21 w 108"/>
              <a:gd name="T15" fmla="*/ 98 h 168"/>
              <a:gd name="T16" fmla="*/ 26 w 108"/>
              <a:gd name="T17" fmla="*/ 88 h 168"/>
              <a:gd name="T18" fmla="*/ 28 w 108"/>
              <a:gd name="T19" fmla="*/ 85 h 168"/>
              <a:gd name="T20" fmla="*/ 32 w 108"/>
              <a:gd name="T21" fmla="*/ 79 h 168"/>
              <a:gd name="T22" fmla="*/ 36 w 108"/>
              <a:gd name="T23" fmla="*/ 72 h 168"/>
              <a:gd name="T24" fmla="*/ 44 w 108"/>
              <a:gd name="T25" fmla="*/ 60 h 168"/>
              <a:gd name="T26" fmla="*/ 56 w 108"/>
              <a:gd name="T27" fmla="*/ 44 h 168"/>
              <a:gd name="T28" fmla="*/ 64 w 108"/>
              <a:gd name="T29" fmla="*/ 35 h 168"/>
              <a:gd name="T30" fmla="*/ 68 w 108"/>
              <a:gd name="T31" fmla="*/ 31 h 168"/>
              <a:gd name="T32" fmla="*/ 78 w 108"/>
              <a:gd name="T33" fmla="*/ 21 h 168"/>
              <a:gd name="T34" fmla="*/ 90 w 108"/>
              <a:gd name="T35" fmla="*/ 11 h 168"/>
              <a:gd name="T36" fmla="*/ 101 w 108"/>
              <a:gd name="T37" fmla="*/ 2 h 168"/>
              <a:gd name="T38" fmla="*/ 103 w 108"/>
              <a:gd name="T39" fmla="*/ 0 h 168"/>
              <a:gd name="T40" fmla="*/ 108 w 108"/>
              <a:gd name="T41" fmla="*/ 7 h 168"/>
              <a:gd name="T42" fmla="*/ 105 w 108"/>
              <a:gd name="T43" fmla="*/ 9 h 168"/>
              <a:gd name="T44" fmla="*/ 94 w 108"/>
              <a:gd name="T45" fmla="*/ 17 h 168"/>
              <a:gd name="T46" fmla="*/ 94 w 108"/>
              <a:gd name="T47" fmla="*/ 17 h 168"/>
              <a:gd name="T48" fmla="*/ 83 w 108"/>
              <a:gd name="T49" fmla="*/ 27 h 168"/>
              <a:gd name="T50" fmla="*/ 73 w 108"/>
              <a:gd name="T51" fmla="*/ 36 h 168"/>
              <a:gd name="T52" fmla="*/ 61 w 108"/>
              <a:gd name="T53" fmla="*/ 48 h 168"/>
              <a:gd name="T54" fmla="*/ 60 w 108"/>
              <a:gd name="T55" fmla="*/ 48 h 168"/>
              <a:gd name="T56" fmla="*/ 48 w 108"/>
              <a:gd name="T57" fmla="*/ 63 h 168"/>
              <a:gd name="T58" fmla="*/ 40 w 108"/>
              <a:gd name="T59" fmla="*/ 74 h 168"/>
              <a:gd name="T60" fmla="*/ 36 w 108"/>
              <a:gd name="T61" fmla="*/ 80 h 168"/>
              <a:gd name="T62" fmla="*/ 31 w 108"/>
              <a:gd name="T63" fmla="*/ 87 h 168"/>
              <a:gd name="T64" fmla="*/ 29 w 108"/>
              <a:gd name="T65" fmla="*/ 90 h 168"/>
              <a:gd name="T66" fmla="*/ 24 w 108"/>
              <a:gd name="T67" fmla="*/ 100 h 168"/>
              <a:gd name="T68" fmla="*/ 17 w 108"/>
              <a:gd name="T69" fmla="*/ 113 h 168"/>
              <a:gd name="T70" fmla="*/ 13 w 108"/>
              <a:gd name="T71" fmla="*/ 121 h 168"/>
              <a:gd name="T72" fmla="*/ 13 w 108"/>
              <a:gd name="T73" fmla="*/ 122 h 168"/>
              <a:gd name="T74" fmla="*/ 9 w 108"/>
              <a:gd name="T75" fmla="*/ 133 h 168"/>
              <a:gd name="T76" fmla="*/ 8 w 108"/>
              <a:gd name="T77" fmla="*/ 137 h 168"/>
              <a:gd name="T78" fmla="*/ 5 w 108"/>
              <a:gd name="T79" fmla="*/ 146 h 168"/>
              <a:gd name="T80" fmla="*/ 3 w 108"/>
              <a:gd name="T81" fmla="*/ 152 h 168"/>
              <a:gd name="T82" fmla="*/ 0 w 108"/>
              <a:gd name="T8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168">
                <a:moveTo>
                  <a:pt x="0" y="168"/>
                </a:moveTo>
                <a:cubicBezTo>
                  <a:pt x="0" y="162"/>
                  <a:pt x="2" y="157"/>
                  <a:pt x="3" y="151"/>
                </a:cubicBezTo>
                <a:cubicBezTo>
                  <a:pt x="3" y="149"/>
                  <a:pt x="4" y="147"/>
                  <a:pt x="4" y="145"/>
                </a:cubicBezTo>
                <a:cubicBezTo>
                  <a:pt x="5" y="142"/>
                  <a:pt x="5" y="140"/>
                  <a:pt x="6" y="137"/>
                </a:cubicBezTo>
                <a:cubicBezTo>
                  <a:pt x="7" y="136"/>
                  <a:pt x="7" y="134"/>
                  <a:pt x="8" y="133"/>
                </a:cubicBezTo>
                <a:cubicBezTo>
                  <a:pt x="11" y="121"/>
                  <a:pt x="11" y="121"/>
                  <a:pt x="11" y="121"/>
                </a:cubicBezTo>
                <a:cubicBezTo>
                  <a:pt x="12" y="118"/>
                  <a:pt x="14" y="116"/>
                  <a:pt x="15" y="113"/>
                </a:cubicBezTo>
                <a:cubicBezTo>
                  <a:pt x="17" y="108"/>
                  <a:pt x="19" y="103"/>
                  <a:pt x="21" y="98"/>
                </a:cubicBezTo>
                <a:cubicBezTo>
                  <a:pt x="26" y="88"/>
                  <a:pt x="26" y="88"/>
                  <a:pt x="26" y="88"/>
                </a:cubicBezTo>
                <a:cubicBezTo>
                  <a:pt x="27" y="87"/>
                  <a:pt x="27" y="86"/>
                  <a:pt x="28" y="85"/>
                </a:cubicBezTo>
                <a:cubicBezTo>
                  <a:pt x="29" y="83"/>
                  <a:pt x="30" y="80"/>
                  <a:pt x="32" y="79"/>
                </a:cubicBezTo>
                <a:cubicBezTo>
                  <a:pt x="33" y="76"/>
                  <a:pt x="35" y="74"/>
                  <a:pt x="36" y="72"/>
                </a:cubicBezTo>
                <a:cubicBezTo>
                  <a:pt x="39" y="68"/>
                  <a:pt x="41" y="64"/>
                  <a:pt x="44" y="60"/>
                </a:cubicBezTo>
                <a:cubicBezTo>
                  <a:pt x="56" y="44"/>
                  <a:pt x="56" y="44"/>
                  <a:pt x="56" y="44"/>
                </a:cubicBezTo>
                <a:cubicBezTo>
                  <a:pt x="59" y="41"/>
                  <a:pt x="62" y="38"/>
                  <a:pt x="64" y="35"/>
                </a:cubicBezTo>
                <a:cubicBezTo>
                  <a:pt x="68" y="31"/>
                  <a:pt x="68" y="31"/>
                  <a:pt x="68" y="31"/>
                </a:cubicBezTo>
                <a:cubicBezTo>
                  <a:pt x="72" y="27"/>
                  <a:pt x="75" y="24"/>
                  <a:pt x="78" y="21"/>
                </a:cubicBezTo>
                <a:cubicBezTo>
                  <a:pt x="90" y="11"/>
                  <a:pt x="90" y="11"/>
                  <a:pt x="90" y="11"/>
                </a:cubicBezTo>
                <a:cubicBezTo>
                  <a:pt x="94" y="7"/>
                  <a:pt x="98" y="5"/>
                  <a:pt x="101" y="2"/>
                </a:cubicBezTo>
                <a:cubicBezTo>
                  <a:pt x="102" y="2"/>
                  <a:pt x="103" y="1"/>
                  <a:pt x="103" y="0"/>
                </a:cubicBezTo>
                <a:cubicBezTo>
                  <a:pt x="108" y="7"/>
                  <a:pt x="108" y="7"/>
                  <a:pt x="108" y="7"/>
                </a:cubicBezTo>
                <a:cubicBezTo>
                  <a:pt x="107" y="8"/>
                  <a:pt x="106" y="9"/>
                  <a:pt x="105" y="9"/>
                </a:cubicBezTo>
                <a:cubicBezTo>
                  <a:pt x="102" y="11"/>
                  <a:pt x="99" y="14"/>
                  <a:pt x="94" y="17"/>
                </a:cubicBezTo>
                <a:cubicBezTo>
                  <a:pt x="94" y="17"/>
                  <a:pt x="94" y="17"/>
                  <a:pt x="94" y="17"/>
                </a:cubicBezTo>
                <a:cubicBezTo>
                  <a:pt x="83" y="27"/>
                  <a:pt x="83" y="27"/>
                  <a:pt x="83" y="27"/>
                </a:cubicBezTo>
                <a:cubicBezTo>
                  <a:pt x="80" y="29"/>
                  <a:pt x="76" y="32"/>
                  <a:pt x="73" y="36"/>
                </a:cubicBezTo>
                <a:cubicBezTo>
                  <a:pt x="61" y="48"/>
                  <a:pt x="61" y="48"/>
                  <a:pt x="61" y="48"/>
                </a:cubicBezTo>
                <a:cubicBezTo>
                  <a:pt x="60" y="48"/>
                  <a:pt x="60" y="48"/>
                  <a:pt x="60" y="48"/>
                </a:cubicBezTo>
                <a:cubicBezTo>
                  <a:pt x="48" y="63"/>
                  <a:pt x="48" y="63"/>
                  <a:pt x="48" y="63"/>
                </a:cubicBezTo>
                <a:cubicBezTo>
                  <a:pt x="45" y="66"/>
                  <a:pt x="42" y="70"/>
                  <a:pt x="40" y="74"/>
                </a:cubicBezTo>
                <a:cubicBezTo>
                  <a:pt x="39" y="76"/>
                  <a:pt x="37" y="78"/>
                  <a:pt x="36" y="80"/>
                </a:cubicBezTo>
                <a:cubicBezTo>
                  <a:pt x="34" y="82"/>
                  <a:pt x="32" y="85"/>
                  <a:pt x="31" y="87"/>
                </a:cubicBezTo>
                <a:cubicBezTo>
                  <a:pt x="30" y="88"/>
                  <a:pt x="30" y="89"/>
                  <a:pt x="29" y="90"/>
                </a:cubicBezTo>
                <a:cubicBezTo>
                  <a:pt x="24" y="100"/>
                  <a:pt x="24" y="100"/>
                  <a:pt x="24" y="100"/>
                </a:cubicBezTo>
                <a:cubicBezTo>
                  <a:pt x="21" y="104"/>
                  <a:pt x="19" y="109"/>
                  <a:pt x="17" y="113"/>
                </a:cubicBezTo>
                <a:cubicBezTo>
                  <a:pt x="16" y="116"/>
                  <a:pt x="15" y="119"/>
                  <a:pt x="13" y="121"/>
                </a:cubicBezTo>
                <a:cubicBezTo>
                  <a:pt x="13" y="122"/>
                  <a:pt x="13" y="122"/>
                  <a:pt x="13" y="122"/>
                </a:cubicBezTo>
                <a:cubicBezTo>
                  <a:pt x="9" y="133"/>
                  <a:pt x="9" y="133"/>
                  <a:pt x="9" y="133"/>
                </a:cubicBezTo>
                <a:cubicBezTo>
                  <a:pt x="9" y="135"/>
                  <a:pt x="8" y="136"/>
                  <a:pt x="8" y="137"/>
                </a:cubicBezTo>
                <a:cubicBezTo>
                  <a:pt x="7" y="140"/>
                  <a:pt x="6" y="143"/>
                  <a:pt x="5" y="146"/>
                </a:cubicBezTo>
                <a:cubicBezTo>
                  <a:pt x="4" y="148"/>
                  <a:pt x="4" y="150"/>
                  <a:pt x="3" y="152"/>
                </a:cubicBezTo>
                <a:cubicBezTo>
                  <a:pt x="2" y="157"/>
                  <a:pt x="1" y="162"/>
                  <a:pt x="0" y="16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500" tIns="35100" rIns="67500" bIns="35100" numCol="1" anchor="t" anchorCtr="0" compatLnSpc="1">
            <a:normAutofit fontScale="40000" lnSpcReduction="20000"/>
          </a:bodyPr>
          <a:lstStyle/>
          <a:p>
            <a:endParaRPr lang="zh-CN" altLang="en-US" sz="1350">
              <a:solidFill>
                <a:srgbClr val="FFFFFF">
                  <a:lumMod val="50000"/>
                </a:srgbClr>
              </a:solidFill>
            </a:endParaRPr>
          </a:p>
        </p:txBody>
      </p:sp>
      <p:sp>
        <p:nvSpPr>
          <p:cNvPr id="283" name="Freeform 37"/>
          <p:cNvSpPr>
            <a:spLocks noEditPoints="1"/>
          </p:cNvSpPr>
          <p:nvPr>
            <p:custDataLst>
              <p:tags r:id="rId22"/>
            </p:custDataLst>
          </p:nvPr>
        </p:nvSpPr>
        <p:spPr bwMode="auto">
          <a:xfrm>
            <a:off x="3438525" y="1170940"/>
            <a:ext cx="204470" cy="325120"/>
          </a:xfrm>
          <a:custGeom>
            <a:avLst/>
            <a:gdLst>
              <a:gd name="T0" fmla="*/ 110 w 249"/>
              <a:gd name="T1" fmla="*/ 4 h 397"/>
              <a:gd name="T2" fmla="*/ 84 w 249"/>
              <a:gd name="T3" fmla="*/ 25 h 397"/>
              <a:gd name="T4" fmla="*/ 60 w 249"/>
              <a:gd name="T5" fmla="*/ 50 h 397"/>
              <a:gd name="T6" fmla="*/ 35 w 249"/>
              <a:gd name="T7" fmla="*/ 85 h 397"/>
              <a:gd name="T8" fmla="*/ 24 w 249"/>
              <a:gd name="T9" fmla="*/ 106 h 397"/>
              <a:gd name="T10" fmla="*/ 10 w 249"/>
              <a:gd name="T11" fmla="*/ 142 h 397"/>
              <a:gd name="T12" fmla="*/ 2 w 249"/>
              <a:gd name="T13" fmla="*/ 181 h 397"/>
              <a:gd name="T14" fmla="*/ 0 w 249"/>
              <a:gd name="T15" fmla="*/ 209 h 397"/>
              <a:gd name="T16" fmla="*/ 1 w 249"/>
              <a:gd name="T17" fmla="*/ 223 h 397"/>
              <a:gd name="T18" fmla="*/ 5 w 249"/>
              <a:gd name="T19" fmla="*/ 251 h 397"/>
              <a:gd name="T20" fmla="*/ 9 w 249"/>
              <a:gd name="T21" fmla="*/ 265 h 397"/>
              <a:gd name="T22" fmla="*/ 19 w 249"/>
              <a:gd name="T23" fmla="*/ 291 h 397"/>
              <a:gd name="T24" fmla="*/ 34 w 249"/>
              <a:gd name="T25" fmla="*/ 316 h 397"/>
              <a:gd name="T26" fmla="*/ 51 w 249"/>
              <a:gd name="T27" fmla="*/ 337 h 397"/>
              <a:gd name="T28" fmla="*/ 114 w 249"/>
              <a:gd name="T29" fmla="*/ 380 h 397"/>
              <a:gd name="T30" fmla="*/ 177 w 249"/>
              <a:gd name="T31" fmla="*/ 396 h 397"/>
              <a:gd name="T32" fmla="*/ 195 w 249"/>
              <a:gd name="T33" fmla="*/ 397 h 397"/>
              <a:gd name="T34" fmla="*/ 203 w 249"/>
              <a:gd name="T35" fmla="*/ 397 h 397"/>
              <a:gd name="T36" fmla="*/ 218 w 249"/>
              <a:gd name="T37" fmla="*/ 396 h 397"/>
              <a:gd name="T38" fmla="*/ 235 w 249"/>
              <a:gd name="T39" fmla="*/ 394 h 397"/>
              <a:gd name="T40" fmla="*/ 249 w 249"/>
              <a:gd name="T41" fmla="*/ 391 h 397"/>
              <a:gd name="T42" fmla="*/ 235 w 249"/>
              <a:gd name="T43" fmla="*/ 393 h 397"/>
              <a:gd name="T44" fmla="*/ 218 w 249"/>
              <a:gd name="T45" fmla="*/ 395 h 397"/>
              <a:gd name="T46" fmla="*/ 203 w 249"/>
              <a:gd name="T47" fmla="*/ 395 h 397"/>
              <a:gd name="T48" fmla="*/ 187 w 249"/>
              <a:gd name="T49" fmla="*/ 394 h 397"/>
              <a:gd name="T50" fmla="*/ 158 w 249"/>
              <a:gd name="T51" fmla="*/ 389 h 397"/>
              <a:gd name="T52" fmla="*/ 76 w 249"/>
              <a:gd name="T53" fmla="*/ 349 h 397"/>
              <a:gd name="T54" fmla="*/ 50 w 249"/>
              <a:gd name="T55" fmla="*/ 321 h 397"/>
              <a:gd name="T56" fmla="*/ 21 w 249"/>
              <a:gd name="T57" fmla="*/ 261 h 397"/>
              <a:gd name="T58" fmla="*/ 18 w 249"/>
              <a:gd name="T59" fmla="*/ 248 h 397"/>
              <a:gd name="T60" fmla="*/ 15 w 249"/>
              <a:gd name="T61" fmla="*/ 222 h 397"/>
              <a:gd name="T62" fmla="*/ 15 w 249"/>
              <a:gd name="T63" fmla="*/ 209 h 397"/>
              <a:gd name="T64" fmla="*/ 17 w 249"/>
              <a:gd name="T65" fmla="*/ 183 h 397"/>
              <a:gd name="T66" fmla="*/ 27 w 249"/>
              <a:gd name="T67" fmla="*/ 147 h 397"/>
              <a:gd name="T68" fmla="*/ 41 w 249"/>
              <a:gd name="T69" fmla="*/ 115 h 397"/>
              <a:gd name="T70" fmla="*/ 52 w 249"/>
              <a:gd name="T71" fmla="*/ 96 h 397"/>
              <a:gd name="T72" fmla="*/ 76 w 249"/>
              <a:gd name="T73" fmla="*/ 64 h 397"/>
              <a:gd name="T74" fmla="*/ 99 w 249"/>
              <a:gd name="T75" fmla="*/ 43 h 397"/>
              <a:gd name="T76" fmla="*/ 124 w 249"/>
              <a:gd name="T77" fmla="*/ 24 h 397"/>
              <a:gd name="T78" fmla="*/ 115 w 249"/>
              <a:gd name="T79" fmla="*/ 0 h 397"/>
              <a:gd name="T80" fmla="*/ 249 w 249"/>
              <a:gd name="T81" fmla="*/ 39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9" h="397">
                <a:moveTo>
                  <a:pt x="115" y="0"/>
                </a:moveTo>
                <a:cubicBezTo>
                  <a:pt x="115" y="0"/>
                  <a:pt x="113" y="1"/>
                  <a:pt x="110" y="4"/>
                </a:cubicBezTo>
                <a:cubicBezTo>
                  <a:pt x="106" y="7"/>
                  <a:pt x="101" y="10"/>
                  <a:pt x="95" y="15"/>
                </a:cubicBezTo>
                <a:cubicBezTo>
                  <a:pt x="92" y="18"/>
                  <a:pt x="88" y="22"/>
                  <a:pt x="84" y="25"/>
                </a:cubicBezTo>
                <a:cubicBezTo>
                  <a:pt x="81" y="28"/>
                  <a:pt x="76" y="32"/>
                  <a:pt x="73" y="36"/>
                </a:cubicBezTo>
                <a:cubicBezTo>
                  <a:pt x="69" y="41"/>
                  <a:pt x="64" y="45"/>
                  <a:pt x="60" y="50"/>
                </a:cubicBezTo>
                <a:cubicBezTo>
                  <a:pt x="56" y="55"/>
                  <a:pt x="52" y="61"/>
                  <a:pt x="47" y="66"/>
                </a:cubicBezTo>
                <a:cubicBezTo>
                  <a:pt x="43" y="72"/>
                  <a:pt x="39" y="79"/>
                  <a:pt x="35" y="85"/>
                </a:cubicBezTo>
                <a:cubicBezTo>
                  <a:pt x="33" y="88"/>
                  <a:pt x="31" y="92"/>
                  <a:pt x="29" y="95"/>
                </a:cubicBezTo>
                <a:cubicBezTo>
                  <a:pt x="27" y="99"/>
                  <a:pt x="26" y="102"/>
                  <a:pt x="24" y="106"/>
                </a:cubicBezTo>
                <a:cubicBezTo>
                  <a:pt x="20" y="113"/>
                  <a:pt x="17" y="121"/>
                  <a:pt x="14" y="129"/>
                </a:cubicBezTo>
                <a:cubicBezTo>
                  <a:pt x="13" y="133"/>
                  <a:pt x="11" y="137"/>
                  <a:pt x="10" y="142"/>
                </a:cubicBezTo>
                <a:cubicBezTo>
                  <a:pt x="9" y="146"/>
                  <a:pt x="7" y="150"/>
                  <a:pt x="6" y="154"/>
                </a:cubicBezTo>
                <a:cubicBezTo>
                  <a:pt x="5" y="163"/>
                  <a:pt x="2" y="172"/>
                  <a:pt x="2" y="181"/>
                </a:cubicBezTo>
                <a:cubicBezTo>
                  <a:pt x="1" y="186"/>
                  <a:pt x="0" y="190"/>
                  <a:pt x="0" y="195"/>
                </a:cubicBezTo>
                <a:cubicBezTo>
                  <a:pt x="0" y="200"/>
                  <a:pt x="0" y="204"/>
                  <a:pt x="0" y="209"/>
                </a:cubicBezTo>
                <a:cubicBezTo>
                  <a:pt x="0" y="211"/>
                  <a:pt x="0" y="214"/>
                  <a:pt x="0" y="216"/>
                </a:cubicBezTo>
                <a:cubicBezTo>
                  <a:pt x="1" y="223"/>
                  <a:pt x="1" y="223"/>
                  <a:pt x="1" y="223"/>
                </a:cubicBezTo>
                <a:cubicBezTo>
                  <a:pt x="1" y="228"/>
                  <a:pt x="2" y="232"/>
                  <a:pt x="2" y="237"/>
                </a:cubicBezTo>
                <a:cubicBezTo>
                  <a:pt x="5" y="251"/>
                  <a:pt x="5" y="251"/>
                  <a:pt x="5" y="251"/>
                </a:cubicBezTo>
                <a:cubicBezTo>
                  <a:pt x="6" y="253"/>
                  <a:pt x="6" y="256"/>
                  <a:pt x="7" y="258"/>
                </a:cubicBezTo>
                <a:cubicBezTo>
                  <a:pt x="9" y="265"/>
                  <a:pt x="9" y="265"/>
                  <a:pt x="9" y="265"/>
                </a:cubicBezTo>
                <a:cubicBezTo>
                  <a:pt x="11" y="269"/>
                  <a:pt x="12" y="274"/>
                  <a:pt x="14" y="278"/>
                </a:cubicBezTo>
                <a:cubicBezTo>
                  <a:pt x="19" y="291"/>
                  <a:pt x="19" y="291"/>
                  <a:pt x="19" y="291"/>
                </a:cubicBezTo>
                <a:cubicBezTo>
                  <a:pt x="21" y="296"/>
                  <a:pt x="24" y="299"/>
                  <a:pt x="26" y="303"/>
                </a:cubicBezTo>
                <a:cubicBezTo>
                  <a:pt x="29" y="308"/>
                  <a:pt x="31" y="311"/>
                  <a:pt x="34" y="316"/>
                </a:cubicBezTo>
                <a:cubicBezTo>
                  <a:pt x="36" y="319"/>
                  <a:pt x="39" y="323"/>
                  <a:pt x="42" y="326"/>
                </a:cubicBezTo>
                <a:cubicBezTo>
                  <a:pt x="45" y="330"/>
                  <a:pt x="48" y="333"/>
                  <a:pt x="51" y="337"/>
                </a:cubicBezTo>
                <a:cubicBezTo>
                  <a:pt x="57" y="343"/>
                  <a:pt x="64" y="349"/>
                  <a:pt x="71" y="355"/>
                </a:cubicBezTo>
                <a:cubicBezTo>
                  <a:pt x="85" y="365"/>
                  <a:pt x="100" y="374"/>
                  <a:pt x="114" y="380"/>
                </a:cubicBezTo>
                <a:cubicBezTo>
                  <a:pt x="129" y="386"/>
                  <a:pt x="144" y="390"/>
                  <a:pt x="157" y="393"/>
                </a:cubicBezTo>
                <a:cubicBezTo>
                  <a:pt x="164" y="394"/>
                  <a:pt x="171" y="395"/>
                  <a:pt x="177" y="396"/>
                </a:cubicBezTo>
                <a:cubicBezTo>
                  <a:pt x="180" y="396"/>
                  <a:pt x="183" y="396"/>
                  <a:pt x="186" y="396"/>
                </a:cubicBezTo>
                <a:cubicBezTo>
                  <a:pt x="189" y="396"/>
                  <a:pt x="192" y="396"/>
                  <a:pt x="195" y="397"/>
                </a:cubicBezTo>
                <a:cubicBezTo>
                  <a:pt x="197" y="397"/>
                  <a:pt x="199" y="397"/>
                  <a:pt x="202" y="397"/>
                </a:cubicBezTo>
                <a:cubicBezTo>
                  <a:pt x="202" y="397"/>
                  <a:pt x="203" y="397"/>
                  <a:pt x="203" y="397"/>
                </a:cubicBezTo>
                <a:cubicBezTo>
                  <a:pt x="206" y="397"/>
                  <a:pt x="208" y="396"/>
                  <a:pt x="211" y="396"/>
                </a:cubicBezTo>
                <a:cubicBezTo>
                  <a:pt x="213" y="396"/>
                  <a:pt x="216" y="396"/>
                  <a:pt x="218" y="396"/>
                </a:cubicBezTo>
                <a:cubicBezTo>
                  <a:pt x="220" y="396"/>
                  <a:pt x="222" y="395"/>
                  <a:pt x="224" y="395"/>
                </a:cubicBezTo>
                <a:cubicBezTo>
                  <a:pt x="228" y="395"/>
                  <a:pt x="232" y="395"/>
                  <a:pt x="235" y="394"/>
                </a:cubicBezTo>
                <a:cubicBezTo>
                  <a:pt x="238" y="393"/>
                  <a:pt x="240" y="393"/>
                  <a:pt x="243" y="393"/>
                </a:cubicBezTo>
                <a:cubicBezTo>
                  <a:pt x="247" y="392"/>
                  <a:pt x="249" y="391"/>
                  <a:pt x="249" y="391"/>
                </a:cubicBezTo>
                <a:cubicBezTo>
                  <a:pt x="249" y="391"/>
                  <a:pt x="247" y="392"/>
                  <a:pt x="243" y="392"/>
                </a:cubicBezTo>
                <a:cubicBezTo>
                  <a:pt x="240" y="393"/>
                  <a:pt x="238" y="393"/>
                  <a:pt x="235" y="393"/>
                </a:cubicBezTo>
                <a:cubicBezTo>
                  <a:pt x="232" y="394"/>
                  <a:pt x="228" y="394"/>
                  <a:pt x="224" y="394"/>
                </a:cubicBezTo>
                <a:cubicBezTo>
                  <a:pt x="222" y="394"/>
                  <a:pt x="220" y="394"/>
                  <a:pt x="218" y="395"/>
                </a:cubicBezTo>
                <a:cubicBezTo>
                  <a:pt x="216" y="395"/>
                  <a:pt x="213" y="395"/>
                  <a:pt x="211" y="395"/>
                </a:cubicBezTo>
                <a:cubicBezTo>
                  <a:pt x="208" y="395"/>
                  <a:pt x="206" y="395"/>
                  <a:pt x="203" y="395"/>
                </a:cubicBezTo>
                <a:cubicBezTo>
                  <a:pt x="201" y="395"/>
                  <a:pt x="198" y="394"/>
                  <a:pt x="195" y="394"/>
                </a:cubicBezTo>
                <a:cubicBezTo>
                  <a:pt x="192" y="394"/>
                  <a:pt x="190" y="394"/>
                  <a:pt x="187" y="394"/>
                </a:cubicBezTo>
                <a:cubicBezTo>
                  <a:pt x="184" y="393"/>
                  <a:pt x="181" y="393"/>
                  <a:pt x="178" y="393"/>
                </a:cubicBezTo>
                <a:cubicBezTo>
                  <a:pt x="171" y="392"/>
                  <a:pt x="165" y="390"/>
                  <a:pt x="158" y="389"/>
                </a:cubicBezTo>
                <a:cubicBezTo>
                  <a:pt x="145" y="386"/>
                  <a:pt x="131" y="381"/>
                  <a:pt x="117" y="375"/>
                </a:cubicBezTo>
                <a:cubicBezTo>
                  <a:pt x="103" y="368"/>
                  <a:pt x="89" y="359"/>
                  <a:pt x="76" y="349"/>
                </a:cubicBezTo>
                <a:cubicBezTo>
                  <a:pt x="69" y="343"/>
                  <a:pt x="63" y="337"/>
                  <a:pt x="58" y="331"/>
                </a:cubicBezTo>
                <a:cubicBezTo>
                  <a:pt x="55" y="327"/>
                  <a:pt x="52" y="324"/>
                  <a:pt x="50" y="321"/>
                </a:cubicBezTo>
                <a:cubicBezTo>
                  <a:pt x="47" y="317"/>
                  <a:pt x="44" y="313"/>
                  <a:pt x="42" y="310"/>
                </a:cubicBezTo>
                <a:cubicBezTo>
                  <a:pt x="33" y="295"/>
                  <a:pt x="25" y="279"/>
                  <a:pt x="21" y="261"/>
                </a:cubicBezTo>
                <a:cubicBezTo>
                  <a:pt x="19" y="255"/>
                  <a:pt x="19" y="255"/>
                  <a:pt x="19" y="255"/>
                </a:cubicBezTo>
                <a:cubicBezTo>
                  <a:pt x="18" y="253"/>
                  <a:pt x="18" y="251"/>
                  <a:pt x="18" y="248"/>
                </a:cubicBezTo>
                <a:cubicBezTo>
                  <a:pt x="16" y="235"/>
                  <a:pt x="16" y="235"/>
                  <a:pt x="16" y="235"/>
                </a:cubicBezTo>
                <a:cubicBezTo>
                  <a:pt x="15" y="231"/>
                  <a:pt x="15" y="226"/>
                  <a:pt x="15" y="222"/>
                </a:cubicBezTo>
                <a:cubicBezTo>
                  <a:pt x="15" y="216"/>
                  <a:pt x="15" y="216"/>
                  <a:pt x="15" y="216"/>
                </a:cubicBezTo>
                <a:cubicBezTo>
                  <a:pt x="15" y="213"/>
                  <a:pt x="15" y="211"/>
                  <a:pt x="15" y="209"/>
                </a:cubicBezTo>
                <a:cubicBezTo>
                  <a:pt x="15" y="205"/>
                  <a:pt x="15" y="200"/>
                  <a:pt x="16" y="196"/>
                </a:cubicBezTo>
                <a:cubicBezTo>
                  <a:pt x="16" y="192"/>
                  <a:pt x="17" y="188"/>
                  <a:pt x="17" y="183"/>
                </a:cubicBezTo>
                <a:cubicBezTo>
                  <a:pt x="18" y="175"/>
                  <a:pt x="21" y="167"/>
                  <a:pt x="23" y="159"/>
                </a:cubicBezTo>
                <a:cubicBezTo>
                  <a:pt x="24" y="155"/>
                  <a:pt x="25" y="151"/>
                  <a:pt x="27" y="147"/>
                </a:cubicBezTo>
                <a:cubicBezTo>
                  <a:pt x="28" y="143"/>
                  <a:pt x="29" y="139"/>
                  <a:pt x="31" y="136"/>
                </a:cubicBezTo>
                <a:cubicBezTo>
                  <a:pt x="34" y="128"/>
                  <a:pt x="37" y="121"/>
                  <a:pt x="41" y="115"/>
                </a:cubicBezTo>
                <a:cubicBezTo>
                  <a:pt x="43" y="111"/>
                  <a:pt x="44" y="108"/>
                  <a:pt x="46" y="105"/>
                </a:cubicBezTo>
                <a:cubicBezTo>
                  <a:pt x="48" y="102"/>
                  <a:pt x="50" y="99"/>
                  <a:pt x="52" y="96"/>
                </a:cubicBezTo>
                <a:cubicBezTo>
                  <a:pt x="56" y="90"/>
                  <a:pt x="60" y="84"/>
                  <a:pt x="64" y="79"/>
                </a:cubicBezTo>
                <a:cubicBezTo>
                  <a:pt x="68" y="74"/>
                  <a:pt x="72" y="69"/>
                  <a:pt x="76" y="64"/>
                </a:cubicBezTo>
                <a:cubicBezTo>
                  <a:pt x="81" y="60"/>
                  <a:pt x="85" y="56"/>
                  <a:pt x="88" y="52"/>
                </a:cubicBezTo>
                <a:cubicBezTo>
                  <a:pt x="92" y="48"/>
                  <a:pt x="96" y="45"/>
                  <a:pt x="99" y="43"/>
                </a:cubicBezTo>
                <a:cubicBezTo>
                  <a:pt x="103" y="40"/>
                  <a:pt x="106" y="37"/>
                  <a:pt x="109" y="35"/>
                </a:cubicBezTo>
                <a:cubicBezTo>
                  <a:pt x="115" y="30"/>
                  <a:pt x="121" y="26"/>
                  <a:pt x="124" y="24"/>
                </a:cubicBezTo>
                <a:cubicBezTo>
                  <a:pt x="128" y="21"/>
                  <a:pt x="130" y="20"/>
                  <a:pt x="130" y="20"/>
                </a:cubicBezTo>
                <a:cubicBezTo>
                  <a:pt x="115" y="0"/>
                  <a:pt x="115" y="0"/>
                  <a:pt x="115" y="0"/>
                </a:cubicBezTo>
                <a:close/>
                <a:moveTo>
                  <a:pt x="249" y="391"/>
                </a:moveTo>
                <a:cubicBezTo>
                  <a:pt x="249" y="391"/>
                  <a:pt x="249" y="391"/>
                  <a:pt x="249" y="39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7500" tIns="35100" rIns="67500" bIns="35100" numCol="1" anchor="t" anchorCtr="0" compatLnSpc="1">
            <a:normAutofit/>
          </a:bodyPr>
          <a:lstStyle/>
          <a:p>
            <a:endParaRPr lang="zh-CN" altLang="en-US" sz="1350">
              <a:solidFill>
                <a:srgbClr val="FFFFFF">
                  <a:lumMod val="50000"/>
                </a:srgbClr>
              </a:solidFill>
            </a:endParaRPr>
          </a:p>
        </p:txBody>
      </p:sp>
      <p:sp>
        <p:nvSpPr>
          <p:cNvPr id="284" name="椭圆 283"/>
          <p:cNvSpPr/>
          <p:nvPr>
            <p:custDataLst>
              <p:tags r:id="rId23"/>
            </p:custDataLst>
          </p:nvPr>
        </p:nvSpPr>
        <p:spPr>
          <a:xfrm>
            <a:off x="4244975" y="3038475"/>
            <a:ext cx="605155" cy="605155"/>
          </a:xfrm>
          <a:prstGeom prst="ellipse">
            <a:avLst/>
          </a:prstGeom>
          <a:solidFill>
            <a:srgbClr val="04918B"/>
          </a:solidFill>
          <a:ln w="12700" cap="flat" cmpd="sng" algn="ctr">
            <a:noFill/>
            <a:prstDash val="solid"/>
            <a:miter lim="800000"/>
          </a:ln>
          <a:effectLst/>
        </p:spPr>
        <p:txBody>
          <a:bodyPr wrap="square" lIns="67500" tIns="35100" rIns="67500" bIns="35100" rtlCol="0" anchor="ctr">
            <a:normAutofit/>
          </a:bodyPr>
          <a:lstStyle/>
          <a:p>
            <a:pPr algn="ctr"/>
            <a:endParaRPr lang="zh-CN" altLang="en-US" sz="1350">
              <a:solidFill>
                <a:srgbClr val="FFFFFF">
                  <a:lumMod val="50000"/>
                </a:srgbClr>
              </a:solidFill>
            </a:endParaRPr>
          </a:p>
        </p:txBody>
      </p:sp>
      <p:sp>
        <p:nvSpPr>
          <p:cNvPr id="285" name="Freeform 27"/>
          <p:cNvSpPr>
            <a:spLocks noEditPoints="1"/>
          </p:cNvSpPr>
          <p:nvPr>
            <p:custDataLst>
              <p:tags r:id="rId24"/>
            </p:custDataLst>
          </p:nvPr>
        </p:nvSpPr>
        <p:spPr bwMode="auto">
          <a:xfrm>
            <a:off x="4385310" y="3166745"/>
            <a:ext cx="325120" cy="349885"/>
          </a:xfrm>
          <a:custGeom>
            <a:avLst/>
            <a:gdLst>
              <a:gd name="T0" fmla="*/ 290 w 298"/>
              <a:gd name="T1" fmla="*/ 110 h 320"/>
              <a:gd name="T2" fmla="*/ 261 w 298"/>
              <a:gd name="T3" fmla="*/ 131 h 320"/>
              <a:gd name="T4" fmla="*/ 264 w 298"/>
              <a:gd name="T5" fmla="*/ 176 h 320"/>
              <a:gd name="T6" fmla="*/ 194 w 298"/>
              <a:gd name="T7" fmla="*/ 176 h 320"/>
              <a:gd name="T8" fmla="*/ 228 w 298"/>
              <a:gd name="T9" fmla="*/ 129 h 320"/>
              <a:gd name="T10" fmla="*/ 289 w 298"/>
              <a:gd name="T11" fmla="*/ 72 h 320"/>
              <a:gd name="T12" fmla="*/ 281 w 298"/>
              <a:gd name="T13" fmla="*/ 70 h 320"/>
              <a:gd name="T14" fmla="*/ 233 w 298"/>
              <a:gd name="T15" fmla="*/ 91 h 320"/>
              <a:gd name="T16" fmla="*/ 242 w 298"/>
              <a:gd name="T17" fmla="*/ 39 h 320"/>
              <a:gd name="T18" fmla="*/ 239 w 298"/>
              <a:gd name="T19" fmla="*/ 32 h 320"/>
              <a:gd name="T20" fmla="*/ 196 w 298"/>
              <a:gd name="T21" fmla="*/ 104 h 320"/>
              <a:gd name="T22" fmla="*/ 152 w 298"/>
              <a:gd name="T23" fmla="*/ 157 h 320"/>
              <a:gd name="T24" fmla="*/ 168 w 298"/>
              <a:gd name="T25" fmla="*/ 176 h 320"/>
              <a:gd name="T26" fmla="*/ 159 w 298"/>
              <a:gd name="T27" fmla="*/ 170 h 320"/>
              <a:gd name="T28" fmla="*/ 100 w 298"/>
              <a:gd name="T29" fmla="*/ 117 h 320"/>
              <a:gd name="T30" fmla="*/ 110 w 298"/>
              <a:gd name="T31" fmla="*/ 124 h 320"/>
              <a:gd name="T32" fmla="*/ 109 w 298"/>
              <a:gd name="T33" fmla="*/ 137 h 320"/>
              <a:gd name="T34" fmla="*/ 103 w 298"/>
              <a:gd name="T35" fmla="*/ 163 h 320"/>
              <a:gd name="T36" fmla="*/ 112 w 298"/>
              <a:gd name="T37" fmla="*/ 176 h 320"/>
              <a:gd name="T38" fmla="*/ 93 w 298"/>
              <a:gd name="T39" fmla="*/ 176 h 320"/>
              <a:gd name="T40" fmla="*/ 103 w 298"/>
              <a:gd name="T41" fmla="*/ 133 h 320"/>
              <a:gd name="T42" fmla="*/ 102 w 298"/>
              <a:gd name="T43" fmla="*/ 122 h 320"/>
              <a:gd name="T44" fmla="*/ 118 w 298"/>
              <a:gd name="T45" fmla="*/ 35 h 320"/>
              <a:gd name="T46" fmla="*/ 125 w 298"/>
              <a:gd name="T47" fmla="*/ 23 h 320"/>
              <a:gd name="T48" fmla="*/ 117 w 298"/>
              <a:gd name="T49" fmla="*/ 0 h 320"/>
              <a:gd name="T50" fmla="*/ 107 w 298"/>
              <a:gd name="T51" fmla="*/ 32 h 320"/>
              <a:gd name="T52" fmla="*/ 83 w 298"/>
              <a:gd name="T53" fmla="*/ 116 h 320"/>
              <a:gd name="T54" fmla="*/ 66 w 298"/>
              <a:gd name="T55" fmla="*/ 117 h 320"/>
              <a:gd name="T56" fmla="*/ 61 w 298"/>
              <a:gd name="T57" fmla="*/ 129 h 320"/>
              <a:gd name="T58" fmla="*/ 38 w 298"/>
              <a:gd name="T59" fmla="*/ 176 h 320"/>
              <a:gd name="T60" fmla="*/ 34 w 298"/>
              <a:gd name="T61" fmla="*/ 131 h 320"/>
              <a:gd name="T62" fmla="*/ 55 w 298"/>
              <a:gd name="T63" fmla="*/ 120 h 320"/>
              <a:gd name="T64" fmla="*/ 30 w 298"/>
              <a:gd name="T65" fmla="*/ 86 h 320"/>
              <a:gd name="T66" fmla="*/ 8 w 298"/>
              <a:gd name="T67" fmla="*/ 111 h 320"/>
              <a:gd name="T68" fmla="*/ 0 w 298"/>
              <a:gd name="T69" fmla="*/ 176 h 320"/>
              <a:gd name="T70" fmla="*/ 52 w 298"/>
              <a:gd name="T71" fmla="*/ 320 h 320"/>
              <a:gd name="T72" fmla="*/ 298 w 298"/>
              <a:gd name="T73" fmla="*/ 268 h 320"/>
              <a:gd name="T74" fmla="*/ 290 w 298"/>
              <a:gd name="T75" fmla="*/ 176 h 320"/>
              <a:gd name="T76" fmla="*/ 93 w 298"/>
              <a:gd name="T77" fmla="*/ 140 h 320"/>
              <a:gd name="T78" fmla="*/ 89 w 298"/>
              <a:gd name="T79" fmla="*/ 176 h 320"/>
              <a:gd name="T80" fmla="*/ 85 w 298"/>
              <a:gd name="T81" fmla="*/ 144 h 320"/>
              <a:gd name="T82" fmla="*/ 72 w 298"/>
              <a:gd name="T83" fmla="*/ 133 h 320"/>
              <a:gd name="T84" fmla="*/ 66 w 298"/>
              <a:gd name="T85" fmla="*/ 176 h 320"/>
              <a:gd name="T86" fmla="*/ 64 w 298"/>
              <a:gd name="T87" fmla="*/ 13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8" h="320">
                <a:moveTo>
                  <a:pt x="290" y="176"/>
                </a:moveTo>
                <a:cubicBezTo>
                  <a:pt x="290" y="110"/>
                  <a:pt x="290" y="110"/>
                  <a:pt x="290" y="110"/>
                </a:cubicBezTo>
                <a:cubicBezTo>
                  <a:pt x="289" y="110"/>
                  <a:pt x="289" y="111"/>
                  <a:pt x="288" y="111"/>
                </a:cubicBezTo>
                <a:cubicBezTo>
                  <a:pt x="281" y="121"/>
                  <a:pt x="272" y="127"/>
                  <a:pt x="261" y="131"/>
                </a:cubicBezTo>
                <a:cubicBezTo>
                  <a:pt x="264" y="131"/>
                  <a:pt x="264" y="131"/>
                  <a:pt x="264" y="131"/>
                </a:cubicBezTo>
                <a:cubicBezTo>
                  <a:pt x="264" y="176"/>
                  <a:pt x="264" y="176"/>
                  <a:pt x="264" y="176"/>
                </a:cubicBezTo>
                <a:cubicBezTo>
                  <a:pt x="203" y="176"/>
                  <a:pt x="203" y="176"/>
                  <a:pt x="203" y="176"/>
                </a:cubicBezTo>
                <a:cubicBezTo>
                  <a:pt x="194" y="176"/>
                  <a:pt x="194" y="176"/>
                  <a:pt x="194" y="176"/>
                </a:cubicBezTo>
                <a:cubicBezTo>
                  <a:pt x="227" y="132"/>
                  <a:pt x="227" y="132"/>
                  <a:pt x="227" y="132"/>
                </a:cubicBezTo>
                <a:cubicBezTo>
                  <a:pt x="227" y="131"/>
                  <a:pt x="228" y="130"/>
                  <a:pt x="228" y="129"/>
                </a:cubicBezTo>
                <a:cubicBezTo>
                  <a:pt x="247" y="134"/>
                  <a:pt x="267" y="128"/>
                  <a:pt x="279" y="112"/>
                </a:cubicBezTo>
                <a:cubicBezTo>
                  <a:pt x="288" y="101"/>
                  <a:pt x="292" y="86"/>
                  <a:pt x="289" y="72"/>
                </a:cubicBezTo>
                <a:cubicBezTo>
                  <a:pt x="288" y="70"/>
                  <a:pt x="287" y="69"/>
                  <a:pt x="286" y="68"/>
                </a:cubicBezTo>
                <a:cubicBezTo>
                  <a:pt x="284" y="68"/>
                  <a:pt x="282" y="68"/>
                  <a:pt x="281" y="70"/>
                </a:cubicBezTo>
                <a:cubicBezTo>
                  <a:pt x="260" y="96"/>
                  <a:pt x="260" y="96"/>
                  <a:pt x="260" y="96"/>
                </a:cubicBezTo>
                <a:cubicBezTo>
                  <a:pt x="233" y="91"/>
                  <a:pt x="233" y="91"/>
                  <a:pt x="233" y="91"/>
                </a:cubicBezTo>
                <a:cubicBezTo>
                  <a:pt x="221" y="66"/>
                  <a:pt x="221" y="66"/>
                  <a:pt x="221" y="66"/>
                </a:cubicBezTo>
                <a:cubicBezTo>
                  <a:pt x="242" y="39"/>
                  <a:pt x="242" y="39"/>
                  <a:pt x="242" y="39"/>
                </a:cubicBezTo>
                <a:cubicBezTo>
                  <a:pt x="243" y="38"/>
                  <a:pt x="244" y="36"/>
                  <a:pt x="243" y="34"/>
                </a:cubicBezTo>
                <a:cubicBezTo>
                  <a:pt x="242" y="33"/>
                  <a:pt x="241" y="32"/>
                  <a:pt x="239" y="32"/>
                </a:cubicBezTo>
                <a:cubicBezTo>
                  <a:pt x="224" y="32"/>
                  <a:pt x="211" y="39"/>
                  <a:pt x="202" y="51"/>
                </a:cubicBezTo>
                <a:cubicBezTo>
                  <a:pt x="189" y="66"/>
                  <a:pt x="188" y="87"/>
                  <a:pt x="196" y="104"/>
                </a:cubicBezTo>
                <a:cubicBezTo>
                  <a:pt x="196" y="105"/>
                  <a:pt x="195" y="106"/>
                  <a:pt x="195" y="106"/>
                </a:cubicBezTo>
                <a:cubicBezTo>
                  <a:pt x="152" y="157"/>
                  <a:pt x="152" y="157"/>
                  <a:pt x="152" y="157"/>
                </a:cubicBezTo>
                <a:cubicBezTo>
                  <a:pt x="162" y="167"/>
                  <a:pt x="162" y="167"/>
                  <a:pt x="162" y="167"/>
                </a:cubicBezTo>
                <a:cubicBezTo>
                  <a:pt x="165" y="170"/>
                  <a:pt x="167" y="173"/>
                  <a:pt x="168" y="176"/>
                </a:cubicBezTo>
                <a:cubicBezTo>
                  <a:pt x="163" y="176"/>
                  <a:pt x="163" y="176"/>
                  <a:pt x="163" y="176"/>
                </a:cubicBezTo>
                <a:cubicBezTo>
                  <a:pt x="163" y="174"/>
                  <a:pt x="161" y="172"/>
                  <a:pt x="159" y="170"/>
                </a:cubicBezTo>
                <a:cubicBezTo>
                  <a:pt x="101" y="112"/>
                  <a:pt x="101" y="112"/>
                  <a:pt x="101" y="112"/>
                </a:cubicBezTo>
                <a:cubicBezTo>
                  <a:pt x="100" y="117"/>
                  <a:pt x="100" y="117"/>
                  <a:pt x="100" y="117"/>
                </a:cubicBezTo>
                <a:cubicBezTo>
                  <a:pt x="103" y="118"/>
                  <a:pt x="103" y="118"/>
                  <a:pt x="103" y="118"/>
                </a:cubicBezTo>
                <a:cubicBezTo>
                  <a:pt x="106" y="119"/>
                  <a:pt x="109" y="121"/>
                  <a:pt x="110" y="124"/>
                </a:cubicBezTo>
                <a:cubicBezTo>
                  <a:pt x="112" y="126"/>
                  <a:pt x="112" y="129"/>
                  <a:pt x="111" y="132"/>
                </a:cubicBezTo>
                <a:cubicBezTo>
                  <a:pt x="111" y="134"/>
                  <a:pt x="110" y="135"/>
                  <a:pt x="109" y="137"/>
                </a:cubicBezTo>
                <a:cubicBezTo>
                  <a:pt x="109" y="139"/>
                  <a:pt x="109" y="142"/>
                  <a:pt x="108" y="145"/>
                </a:cubicBezTo>
                <a:cubicBezTo>
                  <a:pt x="103" y="163"/>
                  <a:pt x="103" y="163"/>
                  <a:pt x="103" y="163"/>
                </a:cubicBezTo>
                <a:cubicBezTo>
                  <a:pt x="117" y="176"/>
                  <a:pt x="117" y="176"/>
                  <a:pt x="117" y="176"/>
                </a:cubicBezTo>
                <a:cubicBezTo>
                  <a:pt x="112" y="176"/>
                  <a:pt x="112" y="176"/>
                  <a:pt x="112" y="176"/>
                </a:cubicBezTo>
                <a:cubicBezTo>
                  <a:pt x="103" y="176"/>
                  <a:pt x="103" y="176"/>
                  <a:pt x="103" y="176"/>
                </a:cubicBezTo>
                <a:cubicBezTo>
                  <a:pt x="93" y="176"/>
                  <a:pt x="93" y="176"/>
                  <a:pt x="93" y="176"/>
                </a:cubicBezTo>
                <a:cubicBezTo>
                  <a:pt x="103" y="142"/>
                  <a:pt x="103" y="142"/>
                  <a:pt x="103" y="142"/>
                </a:cubicBezTo>
                <a:cubicBezTo>
                  <a:pt x="104" y="139"/>
                  <a:pt x="104" y="136"/>
                  <a:pt x="103" y="133"/>
                </a:cubicBezTo>
                <a:cubicBezTo>
                  <a:pt x="105" y="132"/>
                  <a:pt x="106" y="131"/>
                  <a:pt x="106" y="129"/>
                </a:cubicBezTo>
                <a:cubicBezTo>
                  <a:pt x="107" y="126"/>
                  <a:pt x="105" y="123"/>
                  <a:pt x="102" y="122"/>
                </a:cubicBezTo>
                <a:cubicBezTo>
                  <a:pt x="93" y="119"/>
                  <a:pt x="93" y="119"/>
                  <a:pt x="93" y="119"/>
                </a:cubicBezTo>
                <a:cubicBezTo>
                  <a:pt x="118" y="35"/>
                  <a:pt x="118" y="35"/>
                  <a:pt x="118" y="35"/>
                </a:cubicBezTo>
                <a:cubicBezTo>
                  <a:pt x="119" y="35"/>
                  <a:pt x="119" y="35"/>
                  <a:pt x="119" y="35"/>
                </a:cubicBezTo>
                <a:cubicBezTo>
                  <a:pt x="125" y="23"/>
                  <a:pt x="125" y="23"/>
                  <a:pt x="125" y="23"/>
                </a:cubicBezTo>
                <a:cubicBezTo>
                  <a:pt x="128" y="3"/>
                  <a:pt x="128" y="3"/>
                  <a:pt x="128" y="3"/>
                </a:cubicBezTo>
                <a:cubicBezTo>
                  <a:pt x="117" y="0"/>
                  <a:pt x="117" y="0"/>
                  <a:pt x="117" y="0"/>
                </a:cubicBezTo>
                <a:cubicBezTo>
                  <a:pt x="109" y="18"/>
                  <a:pt x="109" y="18"/>
                  <a:pt x="109" y="18"/>
                </a:cubicBezTo>
                <a:cubicBezTo>
                  <a:pt x="107" y="32"/>
                  <a:pt x="107" y="32"/>
                  <a:pt x="107" y="32"/>
                </a:cubicBezTo>
                <a:cubicBezTo>
                  <a:pt x="108" y="32"/>
                  <a:pt x="108" y="32"/>
                  <a:pt x="108" y="32"/>
                </a:cubicBezTo>
                <a:cubicBezTo>
                  <a:pt x="83" y="116"/>
                  <a:pt x="83" y="116"/>
                  <a:pt x="83" y="116"/>
                </a:cubicBezTo>
                <a:cubicBezTo>
                  <a:pt x="74" y="113"/>
                  <a:pt x="74" y="113"/>
                  <a:pt x="74" y="113"/>
                </a:cubicBezTo>
                <a:cubicBezTo>
                  <a:pt x="70" y="112"/>
                  <a:pt x="67" y="114"/>
                  <a:pt x="66" y="117"/>
                </a:cubicBezTo>
                <a:cubicBezTo>
                  <a:pt x="65" y="119"/>
                  <a:pt x="66" y="120"/>
                  <a:pt x="66" y="122"/>
                </a:cubicBezTo>
                <a:cubicBezTo>
                  <a:pt x="64" y="124"/>
                  <a:pt x="62" y="126"/>
                  <a:pt x="61" y="129"/>
                </a:cubicBezTo>
                <a:cubicBezTo>
                  <a:pt x="47" y="176"/>
                  <a:pt x="47" y="176"/>
                  <a:pt x="47" y="176"/>
                </a:cubicBezTo>
                <a:cubicBezTo>
                  <a:pt x="38" y="176"/>
                  <a:pt x="38" y="176"/>
                  <a:pt x="38" y="176"/>
                </a:cubicBezTo>
                <a:cubicBezTo>
                  <a:pt x="34" y="176"/>
                  <a:pt x="34" y="176"/>
                  <a:pt x="34" y="176"/>
                </a:cubicBezTo>
                <a:cubicBezTo>
                  <a:pt x="34" y="131"/>
                  <a:pt x="34" y="131"/>
                  <a:pt x="34" y="131"/>
                </a:cubicBezTo>
                <a:cubicBezTo>
                  <a:pt x="52" y="131"/>
                  <a:pt x="52" y="131"/>
                  <a:pt x="52" y="131"/>
                </a:cubicBezTo>
                <a:cubicBezTo>
                  <a:pt x="55" y="120"/>
                  <a:pt x="55" y="120"/>
                  <a:pt x="55" y="120"/>
                </a:cubicBezTo>
                <a:cubicBezTo>
                  <a:pt x="56" y="118"/>
                  <a:pt x="56" y="117"/>
                  <a:pt x="58" y="115"/>
                </a:cubicBezTo>
                <a:cubicBezTo>
                  <a:pt x="30" y="86"/>
                  <a:pt x="30" y="86"/>
                  <a:pt x="30" y="86"/>
                </a:cubicBezTo>
                <a:cubicBezTo>
                  <a:pt x="26" y="91"/>
                  <a:pt x="22" y="97"/>
                  <a:pt x="16" y="103"/>
                </a:cubicBezTo>
                <a:cubicBezTo>
                  <a:pt x="8" y="111"/>
                  <a:pt x="8" y="111"/>
                  <a:pt x="8" y="111"/>
                </a:cubicBezTo>
                <a:cubicBezTo>
                  <a:pt x="8" y="176"/>
                  <a:pt x="8" y="176"/>
                  <a:pt x="8" y="176"/>
                </a:cubicBezTo>
                <a:cubicBezTo>
                  <a:pt x="0" y="176"/>
                  <a:pt x="0" y="176"/>
                  <a:pt x="0" y="176"/>
                </a:cubicBezTo>
                <a:cubicBezTo>
                  <a:pt x="0" y="268"/>
                  <a:pt x="0" y="268"/>
                  <a:pt x="0" y="268"/>
                </a:cubicBezTo>
                <a:cubicBezTo>
                  <a:pt x="0" y="296"/>
                  <a:pt x="23" y="320"/>
                  <a:pt x="52" y="320"/>
                </a:cubicBezTo>
                <a:cubicBezTo>
                  <a:pt x="246" y="320"/>
                  <a:pt x="246" y="320"/>
                  <a:pt x="246" y="320"/>
                </a:cubicBezTo>
                <a:cubicBezTo>
                  <a:pt x="275" y="320"/>
                  <a:pt x="298" y="296"/>
                  <a:pt x="298" y="268"/>
                </a:cubicBezTo>
                <a:cubicBezTo>
                  <a:pt x="298" y="176"/>
                  <a:pt x="298" y="176"/>
                  <a:pt x="298" y="176"/>
                </a:cubicBezTo>
                <a:lnTo>
                  <a:pt x="290" y="176"/>
                </a:lnTo>
                <a:close/>
                <a:moveTo>
                  <a:pt x="85" y="144"/>
                </a:moveTo>
                <a:cubicBezTo>
                  <a:pt x="86" y="140"/>
                  <a:pt x="90" y="139"/>
                  <a:pt x="93" y="140"/>
                </a:cubicBezTo>
                <a:cubicBezTo>
                  <a:pt x="97" y="141"/>
                  <a:pt x="99" y="144"/>
                  <a:pt x="98" y="148"/>
                </a:cubicBezTo>
                <a:cubicBezTo>
                  <a:pt x="89" y="176"/>
                  <a:pt x="89" y="176"/>
                  <a:pt x="89" y="176"/>
                </a:cubicBezTo>
                <a:cubicBezTo>
                  <a:pt x="76" y="176"/>
                  <a:pt x="76" y="176"/>
                  <a:pt x="76" y="176"/>
                </a:cubicBezTo>
                <a:lnTo>
                  <a:pt x="85" y="144"/>
                </a:lnTo>
                <a:close/>
                <a:moveTo>
                  <a:pt x="64" y="138"/>
                </a:moveTo>
                <a:cubicBezTo>
                  <a:pt x="65" y="134"/>
                  <a:pt x="69" y="132"/>
                  <a:pt x="72" y="133"/>
                </a:cubicBezTo>
                <a:cubicBezTo>
                  <a:pt x="76" y="134"/>
                  <a:pt x="78" y="138"/>
                  <a:pt x="77" y="141"/>
                </a:cubicBezTo>
                <a:cubicBezTo>
                  <a:pt x="66" y="176"/>
                  <a:pt x="66" y="176"/>
                  <a:pt x="66" y="176"/>
                </a:cubicBezTo>
                <a:cubicBezTo>
                  <a:pt x="53" y="176"/>
                  <a:pt x="53" y="176"/>
                  <a:pt x="53" y="176"/>
                </a:cubicBezTo>
                <a:lnTo>
                  <a:pt x="64" y="138"/>
                </a:lnTo>
                <a:close/>
              </a:path>
            </a:pathLst>
          </a:custGeom>
          <a:solidFill>
            <a:srgbClr val="FFFFFF"/>
          </a:solidFill>
          <a:ln>
            <a:noFill/>
          </a:ln>
        </p:spPr>
        <p:txBody>
          <a:bodyPr vert="horz" wrap="square" lIns="67500" tIns="35100" rIns="67500" bIns="35100" numCol="1" anchor="t" anchorCtr="0" compatLnSpc="1">
            <a:normAutofit/>
          </a:bodyPr>
          <a:lstStyle/>
          <a:p>
            <a:endParaRPr lang="zh-CN" altLang="en-US" sz="1350">
              <a:solidFill>
                <a:srgbClr val="FFFFFF">
                  <a:lumMod val="50000"/>
                </a:srgbClr>
              </a:solidFill>
            </a:endParaRPr>
          </a:p>
        </p:txBody>
      </p:sp>
      <p:sp>
        <p:nvSpPr>
          <p:cNvPr id="286" name="KSO_Shape"/>
          <p:cNvSpPr>
            <a:spLocks noChangeAspect="1"/>
          </p:cNvSpPr>
          <p:nvPr>
            <p:custDataLst>
              <p:tags r:id="rId25"/>
            </p:custDataLst>
          </p:nvPr>
        </p:nvSpPr>
        <p:spPr bwMode="auto">
          <a:xfrm>
            <a:off x="5342890" y="1019810"/>
            <a:ext cx="431165" cy="523240"/>
          </a:xfrm>
          <a:custGeom>
            <a:avLst/>
            <a:gdLst>
              <a:gd name="T0" fmla="*/ 86328 w 968375"/>
              <a:gd name="T1" fmla="*/ 968447 h 1170887"/>
              <a:gd name="T2" fmla="*/ 416627 w 968375"/>
              <a:gd name="T3" fmla="*/ 1114654 h 1170887"/>
              <a:gd name="T4" fmla="*/ 743172 w 968375"/>
              <a:gd name="T5" fmla="*/ 975945 h 1170887"/>
              <a:gd name="T6" fmla="*/ 791966 w 968375"/>
              <a:gd name="T7" fmla="*/ 998438 h 1170887"/>
              <a:gd name="T8" fmla="*/ 416627 w 968375"/>
              <a:gd name="T9" fmla="*/ 1170887 h 1170887"/>
              <a:gd name="T10" fmla="*/ 33780 w 968375"/>
              <a:gd name="T11" fmla="*/ 990941 h 1170887"/>
              <a:gd name="T12" fmla="*/ 86328 w 968375"/>
              <a:gd name="T13" fmla="*/ 968447 h 1170887"/>
              <a:gd name="T14" fmla="*/ 870787 w 968375"/>
              <a:gd name="T15" fmla="*/ 619801 h 1170887"/>
              <a:gd name="T16" fmla="*/ 968375 w 968375"/>
              <a:gd name="T17" fmla="*/ 739765 h 1170887"/>
              <a:gd name="T18" fmla="*/ 844513 w 968375"/>
              <a:gd name="T19" fmla="*/ 863478 h 1170887"/>
              <a:gd name="T20" fmla="*/ 799473 w 968375"/>
              <a:gd name="T21" fmla="*/ 855981 h 1170887"/>
              <a:gd name="T22" fmla="*/ 829500 w 968375"/>
              <a:gd name="T23" fmla="*/ 807245 h 1170887"/>
              <a:gd name="T24" fmla="*/ 844513 w 968375"/>
              <a:gd name="T25" fmla="*/ 810994 h 1170887"/>
              <a:gd name="T26" fmla="*/ 912074 w 968375"/>
              <a:gd name="T27" fmla="*/ 739765 h 1170887"/>
              <a:gd name="T28" fmla="*/ 867034 w 968375"/>
              <a:gd name="T29" fmla="*/ 676034 h 1170887"/>
              <a:gd name="T30" fmla="*/ 870787 w 968375"/>
              <a:gd name="T31" fmla="*/ 619801 h 1170887"/>
              <a:gd name="T32" fmla="*/ 821993 w 968375"/>
              <a:gd name="T33" fmla="*/ 537325 h 1170887"/>
              <a:gd name="T34" fmla="*/ 829500 w 968375"/>
              <a:gd name="T35" fmla="*/ 612303 h 1170887"/>
              <a:gd name="T36" fmla="*/ 416627 w 968375"/>
              <a:gd name="T37" fmla="*/ 1024681 h 1170887"/>
              <a:gd name="T38" fmla="*/ 0 w 968375"/>
              <a:gd name="T39" fmla="*/ 612303 h 1170887"/>
              <a:gd name="T40" fmla="*/ 7507 w 968375"/>
              <a:gd name="T41" fmla="*/ 544823 h 1170887"/>
              <a:gd name="T42" fmla="*/ 416627 w 968375"/>
              <a:gd name="T43" fmla="*/ 758510 h 1170887"/>
              <a:gd name="T44" fmla="*/ 821993 w 968375"/>
              <a:gd name="T45" fmla="*/ 544823 h 1170887"/>
              <a:gd name="T46" fmla="*/ 821993 w 968375"/>
              <a:gd name="T47" fmla="*/ 537325 h 1170887"/>
              <a:gd name="T48" fmla="*/ 416627 w 968375"/>
              <a:gd name="T49" fmla="*/ 372374 h 1170887"/>
              <a:gd name="T50" fmla="*/ 776952 w 968375"/>
              <a:gd name="T51" fmla="*/ 544823 h 1170887"/>
              <a:gd name="T52" fmla="*/ 773199 w 968375"/>
              <a:gd name="T53" fmla="*/ 571065 h 1170887"/>
              <a:gd name="T54" fmla="*/ 416627 w 968375"/>
              <a:gd name="T55" fmla="*/ 451101 h 1170887"/>
              <a:gd name="T56" fmla="*/ 56301 w 968375"/>
              <a:gd name="T57" fmla="*/ 571065 h 1170887"/>
              <a:gd name="T58" fmla="*/ 52547 w 968375"/>
              <a:gd name="T59" fmla="*/ 544823 h 1170887"/>
              <a:gd name="T60" fmla="*/ 416627 w 968375"/>
              <a:gd name="T61" fmla="*/ 372374 h 1170887"/>
              <a:gd name="T62" fmla="*/ 543902 w 968375"/>
              <a:gd name="T63" fmla="*/ 62096 h 1170887"/>
              <a:gd name="T64" fmla="*/ 554238 w 968375"/>
              <a:gd name="T65" fmla="*/ 372576 h 1170887"/>
              <a:gd name="T66" fmla="*/ 543902 w 968375"/>
              <a:gd name="T67" fmla="*/ 62096 h 1170887"/>
              <a:gd name="T68" fmla="*/ 275155 w 968375"/>
              <a:gd name="T69" fmla="*/ 41398 h 1170887"/>
              <a:gd name="T70" fmla="*/ 285491 w 968375"/>
              <a:gd name="T71" fmla="*/ 351878 h 1170887"/>
              <a:gd name="T72" fmla="*/ 275155 w 968375"/>
              <a:gd name="T73" fmla="*/ 41398 h 1170887"/>
              <a:gd name="T74" fmla="*/ 409528 w 968375"/>
              <a:gd name="T75" fmla="*/ 0 h 1170887"/>
              <a:gd name="T76" fmla="*/ 419865 w 968375"/>
              <a:gd name="T77" fmla="*/ 310480 h 1170887"/>
              <a:gd name="T78" fmla="*/ 409528 w 968375"/>
              <a:gd name="T79" fmla="*/ 0 h 1170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8375" h="1170887">
                <a:moveTo>
                  <a:pt x="86328" y="968447"/>
                </a:moveTo>
                <a:cubicBezTo>
                  <a:pt x="120108" y="1054672"/>
                  <a:pt x="258984" y="1114654"/>
                  <a:pt x="416627" y="1114654"/>
                </a:cubicBezTo>
                <a:cubicBezTo>
                  <a:pt x="566762" y="1114654"/>
                  <a:pt x="701884" y="1058421"/>
                  <a:pt x="743172" y="975945"/>
                </a:cubicBezTo>
                <a:cubicBezTo>
                  <a:pt x="791966" y="998438"/>
                  <a:pt x="791966" y="998438"/>
                  <a:pt x="791966" y="998438"/>
                </a:cubicBezTo>
                <a:cubicBezTo>
                  <a:pt x="743172" y="1103407"/>
                  <a:pt x="589283" y="1170887"/>
                  <a:pt x="416627" y="1170887"/>
                </a:cubicBezTo>
                <a:cubicBezTo>
                  <a:pt x="236464" y="1170887"/>
                  <a:pt x="78821" y="1095909"/>
                  <a:pt x="33780" y="990941"/>
                </a:cubicBezTo>
                <a:cubicBezTo>
                  <a:pt x="86328" y="968447"/>
                  <a:pt x="86328" y="968447"/>
                  <a:pt x="86328" y="968447"/>
                </a:cubicBezTo>
                <a:close/>
                <a:moveTo>
                  <a:pt x="870787" y="619801"/>
                </a:moveTo>
                <a:cubicBezTo>
                  <a:pt x="927088" y="634796"/>
                  <a:pt x="968375" y="683532"/>
                  <a:pt x="968375" y="739765"/>
                </a:cubicBezTo>
                <a:cubicBezTo>
                  <a:pt x="968375" y="810994"/>
                  <a:pt x="912074" y="863478"/>
                  <a:pt x="844513" y="863478"/>
                </a:cubicBezTo>
                <a:cubicBezTo>
                  <a:pt x="829500" y="863478"/>
                  <a:pt x="814486" y="863478"/>
                  <a:pt x="799473" y="855981"/>
                </a:cubicBezTo>
                <a:cubicBezTo>
                  <a:pt x="810733" y="840985"/>
                  <a:pt x="821993" y="822241"/>
                  <a:pt x="829500" y="807245"/>
                </a:cubicBezTo>
                <a:cubicBezTo>
                  <a:pt x="833253" y="807245"/>
                  <a:pt x="840760" y="810994"/>
                  <a:pt x="844513" y="810994"/>
                </a:cubicBezTo>
                <a:cubicBezTo>
                  <a:pt x="882047" y="810994"/>
                  <a:pt x="912074" y="777254"/>
                  <a:pt x="912074" y="739765"/>
                </a:cubicBezTo>
                <a:cubicBezTo>
                  <a:pt x="912074" y="713523"/>
                  <a:pt x="893307" y="687281"/>
                  <a:pt x="867034" y="676034"/>
                </a:cubicBezTo>
                <a:cubicBezTo>
                  <a:pt x="870787" y="661038"/>
                  <a:pt x="870787" y="642294"/>
                  <a:pt x="870787" y="619801"/>
                </a:cubicBezTo>
                <a:close/>
                <a:moveTo>
                  <a:pt x="821993" y="537325"/>
                </a:moveTo>
                <a:cubicBezTo>
                  <a:pt x="825746" y="556070"/>
                  <a:pt x="829500" y="582312"/>
                  <a:pt x="829500" y="612303"/>
                </a:cubicBezTo>
                <a:cubicBezTo>
                  <a:pt x="829500" y="840985"/>
                  <a:pt x="645584" y="1024681"/>
                  <a:pt x="416627" y="1024681"/>
                </a:cubicBezTo>
                <a:cubicBezTo>
                  <a:pt x="187669" y="1024681"/>
                  <a:pt x="0" y="840985"/>
                  <a:pt x="0" y="612303"/>
                </a:cubicBezTo>
                <a:cubicBezTo>
                  <a:pt x="0" y="586061"/>
                  <a:pt x="3753" y="563567"/>
                  <a:pt x="7507" y="544823"/>
                </a:cubicBezTo>
                <a:cubicBezTo>
                  <a:pt x="7507" y="664787"/>
                  <a:pt x="187669" y="758510"/>
                  <a:pt x="416627" y="758510"/>
                </a:cubicBezTo>
                <a:cubicBezTo>
                  <a:pt x="641830" y="758510"/>
                  <a:pt x="821993" y="664787"/>
                  <a:pt x="821993" y="544823"/>
                </a:cubicBezTo>
                <a:cubicBezTo>
                  <a:pt x="821993" y="541074"/>
                  <a:pt x="821993" y="541074"/>
                  <a:pt x="821993" y="537325"/>
                </a:cubicBezTo>
                <a:close/>
                <a:moveTo>
                  <a:pt x="416627" y="372374"/>
                </a:moveTo>
                <a:cubicBezTo>
                  <a:pt x="611803" y="372374"/>
                  <a:pt x="776952" y="451101"/>
                  <a:pt x="776952" y="544823"/>
                </a:cubicBezTo>
                <a:cubicBezTo>
                  <a:pt x="776952" y="556070"/>
                  <a:pt x="776952" y="563567"/>
                  <a:pt x="773199" y="571065"/>
                </a:cubicBezTo>
                <a:cubicBezTo>
                  <a:pt x="716898" y="499836"/>
                  <a:pt x="578023" y="451101"/>
                  <a:pt x="416627" y="451101"/>
                </a:cubicBezTo>
                <a:cubicBezTo>
                  <a:pt x="251477" y="451101"/>
                  <a:pt x="112601" y="499836"/>
                  <a:pt x="56301" y="571065"/>
                </a:cubicBezTo>
                <a:cubicBezTo>
                  <a:pt x="52547" y="563567"/>
                  <a:pt x="52547" y="556070"/>
                  <a:pt x="52547" y="544823"/>
                </a:cubicBezTo>
                <a:cubicBezTo>
                  <a:pt x="52547" y="451101"/>
                  <a:pt x="217696" y="372374"/>
                  <a:pt x="416627" y="372374"/>
                </a:cubicBezTo>
                <a:close/>
                <a:moveTo>
                  <a:pt x="543902" y="62096"/>
                </a:moveTo>
                <a:cubicBezTo>
                  <a:pt x="636930" y="186288"/>
                  <a:pt x="492220" y="196637"/>
                  <a:pt x="554238" y="372576"/>
                </a:cubicBezTo>
                <a:cubicBezTo>
                  <a:pt x="409528" y="155240"/>
                  <a:pt x="585248" y="196637"/>
                  <a:pt x="543902" y="62096"/>
                </a:cubicBezTo>
                <a:close/>
                <a:moveTo>
                  <a:pt x="275155" y="41398"/>
                </a:moveTo>
                <a:cubicBezTo>
                  <a:pt x="368183" y="175939"/>
                  <a:pt x="223472" y="175939"/>
                  <a:pt x="285491" y="351878"/>
                </a:cubicBezTo>
                <a:cubicBezTo>
                  <a:pt x="140780" y="144891"/>
                  <a:pt x="316500" y="186288"/>
                  <a:pt x="275155" y="41398"/>
                </a:cubicBezTo>
                <a:close/>
                <a:moveTo>
                  <a:pt x="409528" y="0"/>
                </a:moveTo>
                <a:cubicBezTo>
                  <a:pt x="502556" y="124192"/>
                  <a:pt x="357846" y="134542"/>
                  <a:pt x="419865" y="310480"/>
                </a:cubicBezTo>
                <a:cubicBezTo>
                  <a:pt x="275155" y="103493"/>
                  <a:pt x="450874" y="144891"/>
                  <a:pt x="409528" y="0"/>
                </a:cubicBezTo>
                <a:close/>
              </a:path>
            </a:pathLst>
          </a:custGeom>
          <a:solidFill>
            <a:srgbClr val="FFFFFF"/>
          </a:solidFill>
          <a:ln>
            <a:noFill/>
          </a:ln>
        </p:spPr>
        <p:txBody>
          <a:bodyPr wrap="square" lIns="67500" tIns="35100" rIns="67500" bIns="35100">
            <a:normAutofit/>
          </a:bodyPr>
          <a:lstStyle/>
          <a:p>
            <a:pPr eaLnBrk="0" fontAlgn="base" hangingPunct="0">
              <a:spcBef>
                <a:spcPct val="0"/>
              </a:spcBef>
              <a:spcAft>
                <a:spcPct val="0"/>
              </a:spcAft>
              <a:buFont typeface="Arial" panose="020B0604020202020204" pitchFamily="34" charset="0"/>
              <a:buNone/>
            </a:pPr>
            <a:endParaRPr lang="zh-CN" altLang="en-US" sz="1350">
              <a:solidFill>
                <a:srgbClr val="FFFFFF">
                  <a:lumMod val="50000"/>
                </a:srgbClr>
              </a:solidFill>
            </a:endParaRPr>
          </a:p>
        </p:txBody>
      </p:sp>
      <p:sp>
        <p:nvSpPr>
          <p:cNvPr id="287" name="KSO_Shape"/>
          <p:cNvSpPr/>
          <p:nvPr>
            <p:custDataLst>
              <p:tags r:id="rId26"/>
            </p:custDataLst>
          </p:nvPr>
        </p:nvSpPr>
        <p:spPr>
          <a:xfrm>
            <a:off x="3026410" y="2552065"/>
            <a:ext cx="359410" cy="259080"/>
          </a:xfrm>
          <a:custGeom>
            <a:avLst/>
            <a:gdLst>
              <a:gd name="connsiteX0" fmla="*/ 880442 w 1224136"/>
              <a:gd name="connsiteY0" fmla="*/ 361080 h 883138"/>
              <a:gd name="connsiteX1" fmla="*/ 1006456 w 1224136"/>
              <a:gd name="connsiteY1" fmla="*/ 487094 h 883138"/>
              <a:gd name="connsiteX2" fmla="*/ 880442 w 1224136"/>
              <a:gd name="connsiteY2" fmla="*/ 613108 h 883138"/>
              <a:gd name="connsiteX3" fmla="*/ 754428 w 1224136"/>
              <a:gd name="connsiteY3" fmla="*/ 487094 h 883138"/>
              <a:gd name="connsiteX4" fmla="*/ 880442 w 1224136"/>
              <a:gd name="connsiteY4" fmla="*/ 361080 h 883138"/>
              <a:gd name="connsiteX5" fmla="*/ 880442 w 1224136"/>
              <a:gd name="connsiteY5" fmla="*/ 235066 h 883138"/>
              <a:gd name="connsiteX6" fmla="*/ 628414 w 1224136"/>
              <a:gd name="connsiteY6" fmla="*/ 487094 h 883138"/>
              <a:gd name="connsiteX7" fmla="*/ 880442 w 1224136"/>
              <a:gd name="connsiteY7" fmla="*/ 739122 h 883138"/>
              <a:gd name="connsiteX8" fmla="*/ 1132470 w 1224136"/>
              <a:gd name="connsiteY8" fmla="*/ 487094 h 883138"/>
              <a:gd name="connsiteX9" fmla="*/ 880442 w 1224136"/>
              <a:gd name="connsiteY9" fmla="*/ 235066 h 883138"/>
              <a:gd name="connsiteX10" fmla="*/ 132017 w 1224136"/>
              <a:gd name="connsiteY10" fmla="*/ 91050 h 883138"/>
              <a:gd name="connsiteX11" fmla="*/ 1092119 w 1224136"/>
              <a:gd name="connsiteY11" fmla="*/ 91050 h 883138"/>
              <a:gd name="connsiteX12" fmla="*/ 1224136 w 1224136"/>
              <a:gd name="connsiteY12" fmla="*/ 223067 h 883138"/>
              <a:gd name="connsiteX13" fmla="*/ 1224136 w 1224136"/>
              <a:gd name="connsiteY13" fmla="*/ 751121 h 883138"/>
              <a:gd name="connsiteX14" fmla="*/ 1092119 w 1224136"/>
              <a:gd name="connsiteY14" fmla="*/ 883138 h 883138"/>
              <a:gd name="connsiteX15" fmla="*/ 132017 w 1224136"/>
              <a:gd name="connsiteY15" fmla="*/ 883138 h 883138"/>
              <a:gd name="connsiteX16" fmla="*/ 0 w 1224136"/>
              <a:gd name="connsiteY16" fmla="*/ 751121 h 883138"/>
              <a:gd name="connsiteX17" fmla="*/ 0 w 1224136"/>
              <a:gd name="connsiteY17" fmla="*/ 223067 h 883138"/>
              <a:gd name="connsiteX18" fmla="*/ 132017 w 1224136"/>
              <a:gd name="connsiteY18" fmla="*/ 91050 h 883138"/>
              <a:gd name="connsiteX19" fmla="*/ 156016 w 1224136"/>
              <a:gd name="connsiteY19" fmla="*/ 0 h 883138"/>
              <a:gd name="connsiteX20" fmla="*/ 348040 w 1224136"/>
              <a:gd name="connsiteY20" fmla="*/ 0 h 883138"/>
              <a:gd name="connsiteX21" fmla="*/ 360040 w 1224136"/>
              <a:gd name="connsiteY21" fmla="*/ 12000 h 883138"/>
              <a:gd name="connsiteX22" fmla="*/ 360040 w 1224136"/>
              <a:gd name="connsiteY22" fmla="*/ 60000 h 883138"/>
              <a:gd name="connsiteX23" fmla="*/ 348040 w 1224136"/>
              <a:gd name="connsiteY23" fmla="*/ 72000 h 883138"/>
              <a:gd name="connsiteX24" fmla="*/ 156016 w 1224136"/>
              <a:gd name="connsiteY24" fmla="*/ 72000 h 883138"/>
              <a:gd name="connsiteX25" fmla="*/ 144016 w 1224136"/>
              <a:gd name="connsiteY25" fmla="*/ 60000 h 883138"/>
              <a:gd name="connsiteX26" fmla="*/ 144016 w 1224136"/>
              <a:gd name="connsiteY26" fmla="*/ 12000 h 883138"/>
              <a:gd name="connsiteX27" fmla="*/ 156016 w 1224136"/>
              <a:gd name="connsiteY27" fmla="*/ 0 h 88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24136" h="883138">
                <a:moveTo>
                  <a:pt x="880442" y="361080"/>
                </a:moveTo>
                <a:cubicBezTo>
                  <a:pt x="950038" y="361080"/>
                  <a:pt x="1006456" y="417498"/>
                  <a:pt x="1006456" y="487094"/>
                </a:cubicBezTo>
                <a:cubicBezTo>
                  <a:pt x="1006456" y="556690"/>
                  <a:pt x="950038" y="613108"/>
                  <a:pt x="880442" y="613108"/>
                </a:cubicBezTo>
                <a:cubicBezTo>
                  <a:pt x="810846" y="613108"/>
                  <a:pt x="754428" y="556690"/>
                  <a:pt x="754428" y="487094"/>
                </a:cubicBezTo>
                <a:cubicBezTo>
                  <a:pt x="754428" y="417498"/>
                  <a:pt x="810846" y="361080"/>
                  <a:pt x="880442" y="361080"/>
                </a:cubicBezTo>
                <a:close/>
                <a:moveTo>
                  <a:pt x="880442" y="235066"/>
                </a:moveTo>
                <a:cubicBezTo>
                  <a:pt x="741251" y="235066"/>
                  <a:pt x="628414" y="347903"/>
                  <a:pt x="628414" y="487094"/>
                </a:cubicBezTo>
                <a:cubicBezTo>
                  <a:pt x="628414" y="626285"/>
                  <a:pt x="741251" y="739122"/>
                  <a:pt x="880442" y="739122"/>
                </a:cubicBezTo>
                <a:cubicBezTo>
                  <a:pt x="1019633" y="739122"/>
                  <a:pt x="1132470" y="626285"/>
                  <a:pt x="1132470" y="487094"/>
                </a:cubicBezTo>
                <a:cubicBezTo>
                  <a:pt x="1132470" y="347903"/>
                  <a:pt x="1019633" y="235066"/>
                  <a:pt x="880442" y="235066"/>
                </a:cubicBezTo>
                <a:close/>
                <a:moveTo>
                  <a:pt x="132017" y="91050"/>
                </a:moveTo>
                <a:lnTo>
                  <a:pt x="1092119" y="91050"/>
                </a:lnTo>
                <a:cubicBezTo>
                  <a:pt x="1165030" y="91050"/>
                  <a:pt x="1224136" y="150156"/>
                  <a:pt x="1224136" y="223067"/>
                </a:cubicBezTo>
                <a:lnTo>
                  <a:pt x="1224136" y="751121"/>
                </a:lnTo>
                <a:cubicBezTo>
                  <a:pt x="1224136" y="824032"/>
                  <a:pt x="1165030" y="883138"/>
                  <a:pt x="1092119" y="883138"/>
                </a:cubicBezTo>
                <a:lnTo>
                  <a:pt x="132017" y="883138"/>
                </a:lnTo>
                <a:cubicBezTo>
                  <a:pt x="59106" y="883138"/>
                  <a:pt x="0" y="824032"/>
                  <a:pt x="0" y="751121"/>
                </a:cubicBezTo>
                <a:lnTo>
                  <a:pt x="0" y="223067"/>
                </a:lnTo>
                <a:cubicBezTo>
                  <a:pt x="0" y="150156"/>
                  <a:pt x="59106" y="91050"/>
                  <a:pt x="132017" y="91050"/>
                </a:cubicBezTo>
                <a:close/>
                <a:moveTo>
                  <a:pt x="156016" y="0"/>
                </a:moveTo>
                <a:lnTo>
                  <a:pt x="348040" y="0"/>
                </a:lnTo>
                <a:cubicBezTo>
                  <a:pt x="354667" y="0"/>
                  <a:pt x="360040" y="5373"/>
                  <a:pt x="360040" y="12000"/>
                </a:cubicBezTo>
                <a:lnTo>
                  <a:pt x="360040" y="60000"/>
                </a:lnTo>
                <a:cubicBezTo>
                  <a:pt x="360040" y="66627"/>
                  <a:pt x="354667" y="72000"/>
                  <a:pt x="348040" y="72000"/>
                </a:cubicBezTo>
                <a:lnTo>
                  <a:pt x="156016" y="72000"/>
                </a:lnTo>
                <a:cubicBezTo>
                  <a:pt x="149389" y="72000"/>
                  <a:pt x="144016" y="66627"/>
                  <a:pt x="144016" y="60000"/>
                </a:cubicBezTo>
                <a:lnTo>
                  <a:pt x="144016" y="12000"/>
                </a:lnTo>
                <a:cubicBezTo>
                  <a:pt x="144016" y="5373"/>
                  <a:pt x="149389" y="0"/>
                  <a:pt x="156016" y="0"/>
                </a:cubicBezTo>
                <a:close/>
              </a:path>
            </a:pathLst>
          </a:custGeom>
          <a:solidFill>
            <a:srgbClr val="FFFFFF"/>
          </a:solidFill>
          <a:ln w="12700" cap="flat" cmpd="sng" algn="ctr">
            <a:noFill/>
            <a:prstDash val="solid"/>
            <a:miter lim="800000"/>
          </a:ln>
          <a:effectLst/>
        </p:spPr>
        <p:txBody>
          <a:bodyPr wrap="square" lIns="67500" tIns="35100" rIns="67500" bIns="35100" anchor="ctr">
            <a:normAutofit fontScale="90000"/>
          </a:bodyPr>
          <a:lstStyle/>
          <a:p>
            <a:pPr algn="ctr">
              <a:defRPr/>
            </a:pPr>
            <a:endParaRPr lang="zh-CN" altLang="en-US" sz="1350">
              <a:solidFill>
                <a:srgbClr val="FFFFFF">
                  <a:lumMod val="50000"/>
                </a:srgbClr>
              </a:solidFill>
            </a:endParaRPr>
          </a:p>
        </p:txBody>
      </p:sp>
      <p:cxnSp>
        <p:nvCxnSpPr>
          <p:cNvPr id="288" name="直接连接符 287"/>
          <p:cNvCxnSpPr>
            <a:stCxn id="261" idx="6"/>
            <a:endCxn id="296" idx="1"/>
          </p:cNvCxnSpPr>
          <p:nvPr>
            <p:custDataLst>
              <p:tags r:id="rId27"/>
            </p:custDataLst>
          </p:nvPr>
        </p:nvCxnSpPr>
        <p:spPr>
          <a:xfrm>
            <a:off x="5140960" y="2324735"/>
            <a:ext cx="580390" cy="184785"/>
          </a:xfrm>
          <a:prstGeom prst="line">
            <a:avLst/>
          </a:prstGeom>
          <a:noFill/>
          <a:ln w="6350" cap="flat" cmpd="sng" algn="ctr">
            <a:solidFill>
              <a:srgbClr val="FFFFFF">
                <a:lumMod val="75000"/>
              </a:srgbClr>
            </a:solidFill>
            <a:prstDash val="solid"/>
            <a:miter lim="800000"/>
          </a:ln>
          <a:effectLst/>
        </p:spPr>
      </p:cxnSp>
      <p:sp>
        <p:nvSpPr>
          <p:cNvPr id="289" name="椭圆 288"/>
          <p:cNvSpPr/>
          <p:nvPr>
            <p:custDataLst>
              <p:tags r:id="rId28"/>
            </p:custDataLst>
          </p:nvPr>
        </p:nvSpPr>
        <p:spPr>
          <a:xfrm>
            <a:off x="5619750" y="2376170"/>
            <a:ext cx="604520" cy="604520"/>
          </a:xfrm>
          <a:prstGeom prst="ellipse">
            <a:avLst/>
          </a:prstGeom>
          <a:solidFill>
            <a:srgbClr val="70AD47"/>
          </a:solidFill>
          <a:ln w="12700" cap="flat" cmpd="sng" algn="ctr">
            <a:noFill/>
            <a:prstDash val="solid"/>
            <a:miter lim="800000"/>
          </a:ln>
          <a:effectLst/>
        </p:spPr>
        <p:txBody>
          <a:bodyPr wrap="square" lIns="67500" tIns="35100" rIns="67500" bIns="35100" rtlCol="0" anchor="ctr">
            <a:normAutofit/>
          </a:bodyPr>
          <a:lstStyle/>
          <a:p>
            <a:pPr algn="ctr"/>
            <a:endParaRPr lang="zh-CN" altLang="en-US" sz="1350">
              <a:solidFill>
                <a:srgbClr val="FFFFFF">
                  <a:lumMod val="50000"/>
                </a:srgbClr>
              </a:solidFill>
            </a:endParaRPr>
          </a:p>
        </p:txBody>
      </p:sp>
      <p:sp>
        <p:nvSpPr>
          <p:cNvPr id="290" name="Freeform 400"/>
          <p:cNvSpPr>
            <a:spLocks noEditPoints="1"/>
          </p:cNvSpPr>
          <p:nvPr>
            <p:custDataLst>
              <p:tags r:id="rId29"/>
            </p:custDataLst>
          </p:nvPr>
        </p:nvSpPr>
        <p:spPr bwMode="auto">
          <a:xfrm>
            <a:off x="5752465" y="2571750"/>
            <a:ext cx="356870" cy="283845"/>
          </a:xfrm>
          <a:custGeom>
            <a:avLst/>
            <a:gdLst>
              <a:gd name="T0" fmla="*/ 315 w 356"/>
              <a:gd name="T1" fmla="*/ 71 h 365"/>
              <a:gd name="T2" fmla="*/ 180 w 356"/>
              <a:gd name="T3" fmla="*/ 0 h 365"/>
              <a:gd name="T4" fmla="*/ 180 w 356"/>
              <a:gd name="T5" fmla="*/ 0 h 365"/>
              <a:gd name="T6" fmla="*/ 178 w 356"/>
              <a:gd name="T7" fmla="*/ 0 h 365"/>
              <a:gd name="T8" fmla="*/ 176 w 356"/>
              <a:gd name="T9" fmla="*/ 0 h 365"/>
              <a:gd name="T10" fmla="*/ 176 w 356"/>
              <a:gd name="T11" fmla="*/ 0 h 365"/>
              <a:gd name="T12" fmla="*/ 41 w 356"/>
              <a:gd name="T13" fmla="*/ 71 h 365"/>
              <a:gd name="T14" fmla="*/ 63 w 356"/>
              <a:gd name="T15" fmla="*/ 255 h 365"/>
              <a:gd name="T16" fmla="*/ 102 w 356"/>
              <a:gd name="T17" fmla="*/ 315 h 365"/>
              <a:gd name="T18" fmla="*/ 123 w 356"/>
              <a:gd name="T19" fmla="*/ 365 h 365"/>
              <a:gd name="T20" fmla="*/ 233 w 356"/>
              <a:gd name="T21" fmla="*/ 365 h 365"/>
              <a:gd name="T22" fmla="*/ 254 w 356"/>
              <a:gd name="T23" fmla="*/ 315 h 365"/>
              <a:gd name="T24" fmla="*/ 293 w 356"/>
              <a:gd name="T25" fmla="*/ 255 h 365"/>
              <a:gd name="T26" fmla="*/ 315 w 356"/>
              <a:gd name="T27" fmla="*/ 71 h 365"/>
              <a:gd name="T28" fmla="*/ 211 w 356"/>
              <a:gd name="T29" fmla="*/ 265 h 365"/>
              <a:gd name="T30" fmla="*/ 199 w 356"/>
              <a:gd name="T31" fmla="*/ 290 h 365"/>
              <a:gd name="T32" fmla="*/ 193 w 356"/>
              <a:gd name="T33" fmla="*/ 311 h 365"/>
              <a:gd name="T34" fmla="*/ 161 w 356"/>
              <a:gd name="T35" fmla="*/ 311 h 365"/>
              <a:gd name="T36" fmla="*/ 155 w 356"/>
              <a:gd name="T37" fmla="*/ 290 h 365"/>
              <a:gd name="T38" fmla="*/ 143 w 356"/>
              <a:gd name="T39" fmla="*/ 265 h 365"/>
              <a:gd name="T40" fmla="*/ 121 w 356"/>
              <a:gd name="T41" fmla="*/ 178 h 365"/>
              <a:gd name="T42" fmla="*/ 176 w 356"/>
              <a:gd name="T43" fmla="*/ 156 h 365"/>
              <a:gd name="T44" fmla="*/ 176 w 356"/>
              <a:gd name="T45" fmla="*/ 156 h 365"/>
              <a:gd name="T46" fmla="*/ 177 w 356"/>
              <a:gd name="T47" fmla="*/ 156 h 365"/>
              <a:gd name="T48" fmla="*/ 178 w 356"/>
              <a:gd name="T49" fmla="*/ 156 h 365"/>
              <a:gd name="T50" fmla="*/ 178 w 356"/>
              <a:gd name="T51" fmla="*/ 156 h 365"/>
              <a:gd name="T52" fmla="*/ 235 w 356"/>
              <a:gd name="T53" fmla="*/ 178 h 365"/>
              <a:gd name="T54" fmla="*/ 211 w 356"/>
              <a:gd name="T55" fmla="*/ 2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6" h="365">
                <a:moveTo>
                  <a:pt x="315" y="71"/>
                </a:moveTo>
                <a:cubicBezTo>
                  <a:pt x="281" y="6"/>
                  <a:pt x="200" y="0"/>
                  <a:pt x="180" y="0"/>
                </a:cubicBezTo>
                <a:cubicBezTo>
                  <a:pt x="180" y="0"/>
                  <a:pt x="180" y="0"/>
                  <a:pt x="180" y="0"/>
                </a:cubicBezTo>
                <a:cubicBezTo>
                  <a:pt x="180" y="0"/>
                  <a:pt x="179" y="0"/>
                  <a:pt x="178" y="0"/>
                </a:cubicBezTo>
                <a:cubicBezTo>
                  <a:pt x="176" y="0"/>
                  <a:pt x="176" y="0"/>
                  <a:pt x="176" y="0"/>
                </a:cubicBezTo>
                <a:cubicBezTo>
                  <a:pt x="176" y="0"/>
                  <a:pt x="176" y="0"/>
                  <a:pt x="176" y="0"/>
                </a:cubicBezTo>
                <a:cubicBezTo>
                  <a:pt x="156" y="0"/>
                  <a:pt x="75" y="6"/>
                  <a:pt x="41" y="71"/>
                </a:cubicBezTo>
                <a:cubicBezTo>
                  <a:pt x="41" y="71"/>
                  <a:pt x="0" y="144"/>
                  <a:pt x="63" y="255"/>
                </a:cubicBezTo>
                <a:cubicBezTo>
                  <a:pt x="102" y="315"/>
                  <a:pt x="102" y="315"/>
                  <a:pt x="102" y="315"/>
                </a:cubicBezTo>
                <a:cubicBezTo>
                  <a:pt x="102" y="315"/>
                  <a:pt x="120" y="338"/>
                  <a:pt x="123" y="365"/>
                </a:cubicBezTo>
                <a:cubicBezTo>
                  <a:pt x="233" y="365"/>
                  <a:pt x="233" y="365"/>
                  <a:pt x="233" y="365"/>
                </a:cubicBezTo>
                <a:cubicBezTo>
                  <a:pt x="236" y="338"/>
                  <a:pt x="254" y="315"/>
                  <a:pt x="254" y="315"/>
                </a:cubicBezTo>
                <a:cubicBezTo>
                  <a:pt x="293" y="255"/>
                  <a:pt x="293" y="255"/>
                  <a:pt x="293" y="255"/>
                </a:cubicBezTo>
                <a:cubicBezTo>
                  <a:pt x="356" y="144"/>
                  <a:pt x="315" y="71"/>
                  <a:pt x="315" y="71"/>
                </a:cubicBezTo>
                <a:close/>
                <a:moveTo>
                  <a:pt x="211" y="265"/>
                </a:moveTo>
                <a:cubicBezTo>
                  <a:pt x="199" y="290"/>
                  <a:pt x="199" y="290"/>
                  <a:pt x="199" y="290"/>
                </a:cubicBezTo>
                <a:cubicBezTo>
                  <a:pt x="199" y="290"/>
                  <a:pt x="194" y="300"/>
                  <a:pt x="193" y="311"/>
                </a:cubicBezTo>
                <a:cubicBezTo>
                  <a:pt x="161" y="311"/>
                  <a:pt x="161" y="311"/>
                  <a:pt x="161" y="311"/>
                </a:cubicBezTo>
                <a:cubicBezTo>
                  <a:pt x="160" y="300"/>
                  <a:pt x="155" y="290"/>
                  <a:pt x="155" y="290"/>
                </a:cubicBezTo>
                <a:cubicBezTo>
                  <a:pt x="143" y="265"/>
                  <a:pt x="143" y="265"/>
                  <a:pt x="143" y="265"/>
                </a:cubicBezTo>
                <a:cubicBezTo>
                  <a:pt x="125" y="217"/>
                  <a:pt x="121" y="178"/>
                  <a:pt x="121" y="178"/>
                </a:cubicBezTo>
                <a:cubicBezTo>
                  <a:pt x="131" y="151"/>
                  <a:pt x="171" y="157"/>
                  <a:pt x="176" y="156"/>
                </a:cubicBezTo>
                <a:cubicBezTo>
                  <a:pt x="176" y="156"/>
                  <a:pt x="176" y="156"/>
                  <a:pt x="176" y="156"/>
                </a:cubicBezTo>
                <a:cubicBezTo>
                  <a:pt x="176" y="156"/>
                  <a:pt x="177" y="156"/>
                  <a:pt x="177" y="156"/>
                </a:cubicBezTo>
                <a:cubicBezTo>
                  <a:pt x="178" y="156"/>
                  <a:pt x="178" y="156"/>
                  <a:pt x="178" y="156"/>
                </a:cubicBezTo>
                <a:cubicBezTo>
                  <a:pt x="178" y="156"/>
                  <a:pt x="178" y="156"/>
                  <a:pt x="178" y="156"/>
                </a:cubicBezTo>
                <a:cubicBezTo>
                  <a:pt x="184" y="157"/>
                  <a:pt x="225" y="151"/>
                  <a:pt x="235" y="178"/>
                </a:cubicBezTo>
                <a:cubicBezTo>
                  <a:pt x="235" y="178"/>
                  <a:pt x="229" y="217"/>
                  <a:pt x="211" y="26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67500" tIns="35100" rIns="67500" bIns="35100">
            <a:normAutofit/>
          </a:bodyPr>
          <a:lstStyle/>
          <a:p>
            <a:pPr marL="0" marR="0" lvl="0" indent="0" algn="l" defTabSz="914400" rtl="0" eaLnBrk="1" latinLnBrk="0" hangingPunct="1">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endParaRPr>
          </a:p>
        </p:txBody>
      </p:sp>
      <p:sp>
        <p:nvSpPr>
          <p:cNvPr id="291" name="Freeform 401"/>
          <p:cNvSpPr/>
          <p:nvPr>
            <p:custDataLst>
              <p:tags r:id="rId30"/>
            </p:custDataLst>
          </p:nvPr>
        </p:nvSpPr>
        <p:spPr bwMode="auto">
          <a:xfrm>
            <a:off x="5890260" y="2699385"/>
            <a:ext cx="78105" cy="104140"/>
          </a:xfrm>
          <a:custGeom>
            <a:avLst/>
            <a:gdLst>
              <a:gd name="T0" fmla="*/ 78 w 78"/>
              <a:gd name="T1" fmla="*/ 23 h 133"/>
              <a:gd name="T2" fmla="*/ 39 w 78"/>
              <a:gd name="T3" fmla="*/ 5 h 133"/>
              <a:gd name="T4" fmla="*/ 39 w 78"/>
              <a:gd name="T5" fmla="*/ 5 h 133"/>
              <a:gd name="T6" fmla="*/ 39 w 78"/>
              <a:gd name="T7" fmla="*/ 5 h 133"/>
              <a:gd name="T8" fmla="*/ 38 w 78"/>
              <a:gd name="T9" fmla="*/ 5 h 133"/>
              <a:gd name="T10" fmla="*/ 38 w 78"/>
              <a:gd name="T11" fmla="*/ 5 h 133"/>
              <a:gd name="T12" fmla="*/ 0 w 78"/>
              <a:gd name="T13" fmla="*/ 23 h 133"/>
              <a:gd name="T14" fmla="*/ 15 w 78"/>
              <a:gd name="T15" fmla="*/ 94 h 133"/>
              <a:gd name="T16" fmla="*/ 27 w 78"/>
              <a:gd name="T17" fmla="*/ 115 h 133"/>
              <a:gd name="T18" fmla="*/ 31 w 78"/>
              <a:gd name="T19" fmla="*/ 133 h 133"/>
              <a:gd name="T20" fmla="*/ 39 w 78"/>
              <a:gd name="T21" fmla="*/ 133 h 133"/>
              <a:gd name="T22" fmla="*/ 39 w 78"/>
              <a:gd name="T23" fmla="*/ 133 h 133"/>
              <a:gd name="T24" fmla="*/ 47 w 78"/>
              <a:gd name="T25" fmla="*/ 133 h 133"/>
              <a:gd name="T26" fmla="*/ 51 w 78"/>
              <a:gd name="T27" fmla="*/ 115 h 133"/>
              <a:gd name="T28" fmla="*/ 62 w 78"/>
              <a:gd name="T29" fmla="*/ 94 h 133"/>
              <a:gd name="T30" fmla="*/ 78 w 78"/>
              <a:gd name="T31" fmla="*/ 2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33">
                <a:moveTo>
                  <a:pt x="78" y="23"/>
                </a:moveTo>
                <a:cubicBezTo>
                  <a:pt x="71" y="0"/>
                  <a:pt x="43" y="5"/>
                  <a:pt x="39" y="5"/>
                </a:cubicBezTo>
                <a:cubicBezTo>
                  <a:pt x="39" y="5"/>
                  <a:pt x="39" y="5"/>
                  <a:pt x="39" y="5"/>
                </a:cubicBezTo>
                <a:cubicBezTo>
                  <a:pt x="39" y="5"/>
                  <a:pt x="39" y="5"/>
                  <a:pt x="39" y="5"/>
                </a:cubicBezTo>
                <a:cubicBezTo>
                  <a:pt x="38" y="5"/>
                  <a:pt x="38" y="5"/>
                  <a:pt x="38" y="5"/>
                </a:cubicBezTo>
                <a:cubicBezTo>
                  <a:pt x="38" y="5"/>
                  <a:pt x="38" y="5"/>
                  <a:pt x="38" y="5"/>
                </a:cubicBezTo>
                <a:cubicBezTo>
                  <a:pt x="34" y="5"/>
                  <a:pt x="7" y="0"/>
                  <a:pt x="0" y="23"/>
                </a:cubicBezTo>
                <a:cubicBezTo>
                  <a:pt x="0" y="23"/>
                  <a:pt x="3" y="55"/>
                  <a:pt x="15" y="94"/>
                </a:cubicBezTo>
                <a:cubicBezTo>
                  <a:pt x="27" y="115"/>
                  <a:pt x="27" y="115"/>
                  <a:pt x="27" y="115"/>
                </a:cubicBezTo>
                <a:cubicBezTo>
                  <a:pt x="27" y="115"/>
                  <a:pt x="30" y="123"/>
                  <a:pt x="31" y="133"/>
                </a:cubicBezTo>
                <a:cubicBezTo>
                  <a:pt x="39" y="133"/>
                  <a:pt x="39" y="133"/>
                  <a:pt x="39" y="133"/>
                </a:cubicBezTo>
                <a:cubicBezTo>
                  <a:pt x="39" y="133"/>
                  <a:pt x="39" y="133"/>
                  <a:pt x="39" y="133"/>
                </a:cubicBezTo>
                <a:cubicBezTo>
                  <a:pt x="47" y="133"/>
                  <a:pt x="47" y="133"/>
                  <a:pt x="47" y="133"/>
                </a:cubicBezTo>
                <a:cubicBezTo>
                  <a:pt x="47" y="123"/>
                  <a:pt x="51" y="115"/>
                  <a:pt x="51" y="115"/>
                </a:cubicBezTo>
                <a:cubicBezTo>
                  <a:pt x="62" y="94"/>
                  <a:pt x="62" y="94"/>
                  <a:pt x="62" y="94"/>
                </a:cubicBezTo>
                <a:cubicBezTo>
                  <a:pt x="75" y="55"/>
                  <a:pt x="78" y="23"/>
                  <a:pt x="78"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67500" tIns="35100" rIns="67500" bIns="35100">
            <a:normAutofit fontScale="25000" lnSpcReduction="20000"/>
          </a:bodyPr>
          <a:lstStyle/>
          <a:p>
            <a:pPr marL="0" marR="0" lvl="0" indent="0" algn="l" defTabSz="914400" rtl="0" eaLnBrk="1" latinLnBrk="0" hangingPunct="1">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endParaRPr>
          </a:p>
        </p:txBody>
      </p:sp>
      <p:sp>
        <p:nvSpPr>
          <p:cNvPr id="292" name="Freeform 402"/>
          <p:cNvSpPr/>
          <p:nvPr>
            <p:custDataLst>
              <p:tags r:id="rId31"/>
            </p:custDataLst>
          </p:nvPr>
        </p:nvSpPr>
        <p:spPr bwMode="auto">
          <a:xfrm>
            <a:off x="5859780" y="2860675"/>
            <a:ext cx="142240" cy="71755"/>
          </a:xfrm>
          <a:custGeom>
            <a:avLst/>
            <a:gdLst>
              <a:gd name="T0" fmla="*/ 121 w 142"/>
              <a:gd name="T1" fmla="*/ 0 h 93"/>
              <a:gd name="T2" fmla="*/ 71 w 142"/>
              <a:gd name="T3" fmla="*/ 0 h 93"/>
              <a:gd name="T4" fmla="*/ 71 w 142"/>
              <a:gd name="T5" fmla="*/ 0 h 93"/>
              <a:gd name="T6" fmla="*/ 21 w 142"/>
              <a:gd name="T7" fmla="*/ 0 h 93"/>
              <a:gd name="T8" fmla="*/ 21 w 142"/>
              <a:gd name="T9" fmla="*/ 30 h 93"/>
              <a:gd name="T10" fmla="*/ 32 w 142"/>
              <a:gd name="T11" fmla="*/ 30 h 93"/>
              <a:gd name="T12" fmla="*/ 32 w 142"/>
              <a:gd name="T13" fmla="*/ 57 h 93"/>
              <a:gd name="T14" fmla="*/ 42 w 142"/>
              <a:gd name="T15" fmla="*/ 57 h 93"/>
              <a:gd name="T16" fmla="*/ 42 w 142"/>
              <a:gd name="T17" fmla="*/ 80 h 93"/>
              <a:gd name="T18" fmla="*/ 42 w 142"/>
              <a:gd name="T19" fmla="*/ 93 h 93"/>
              <a:gd name="T20" fmla="*/ 71 w 142"/>
              <a:gd name="T21" fmla="*/ 93 h 93"/>
              <a:gd name="T22" fmla="*/ 71 w 142"/>
              <a:gd name="T23" fmla="*/ 93 h 93"/>
              <a:gd name="T24" fmla="*/ 100 w 142"/>
              <a:gd name="T25" fmla="*/ 93 h 93"/>
              <a:gd name="T26" fmla="*/ 100 w 142"/>
              <a:gd name="T27" fmla="*/ 80 h 93"/>
              <a:gd name="T28" fmla="*/ 100 w 142"/>
              <a:gd name="T29" fmla="*/ 57 h 93"/>
              <a:gd name="T30" fmla="*/ 110 w 142"/>
              <a:gd name="T31" fmla="*/ 57 h 93"/>
              <a:gd name="T32" fmla="*/ 110 w 142"/>
              <a:gd name="T33" fmla="*/ 30 h 93"/>
              <a:gd name="T34" fmla="*/ 121 w 142"/>
              <a:gd name="T35" fmla="*/ 30 h 93"/>
              <a:gd name="T36" fmla="*/ 121 w 142"/>
              <a:gd name="T3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2" h="93">
                <a:moveTo>
                  <a:pt x="121" y="0"/>
                </a:moveTo>
                <a:cubicBezTo>
                  <a:pt x="71" y="0"/>
                  <a:pt x="71" y="0"/>
                  <a:pt x="71" y="0"/>
                </a:cubicBezTo>
                <a:cubicBezTo>
                  <a:pt x="71" y="0"/>
                  <a:pt x="71" y="0"/>
                  <a:pt x="71" y="0"/>
                </a:cubicBezTo>
                <a:cubicBezTo>
                  <a:pt x="21" y="0"/>
                  <a:pt x="21" y="0"/>
                  <a:pt x="21" y="0"/>
                </a:cubicBezTo>
                <a:cubicBezTo>
                  <a:pt x="21" y="0"/>
                  <a:pt x="0" y="13"/>
                  <a:pt x="21" y="30"/>
                </a:cubicBezTo>
                <a:cubicBezTo>
                  <a:pt x="32" y="30"/>
                  <a:pt x="32" y="30"/>
                  <a:pt x="32" y="30"/>
                </a:cubicBezTo>
                <a:cubicBezTo>
                  <a:pt x="32" y="30"/>
                  <a:pt x="16" y="40"/>
                  <a:pt x="32" y="57"/>
                </a:cubicBezTo>
                <a:cubicBezTo>
                  <a:pt x="42" y="57"/>
                  <a:pt x="42" y="57"/>
                  <a:pt x="42" y="57"/>
                </a:cubicBezTo>
                <a:cubicBezTo>
                  <a:pt x="42" y="57"/>
                  <a:pt x="29" y="66"/>
                  <a:pt x="42" y="80"/>
                </a:cubicBezTo>
                <a:cubicBezTo>
                  <a:pt x="42" y="93"/>
                  <a:pt x="42" y="93"/>
                  <a:pt x="42" y="93"/>
                </a:cubicBezTo>
                <a:cubicBezTo>
                  <a:pt x="71" y="93"/>
                  <a:pt x="71" y="93"/>
                  <a:pt x="71" y="93"/>
                </a:cubicBezTo>
                <a:cubicBezTo>
                  <a:pt x="71" y="93"/>
                  <a:pt x="71" y="93"/>
                  <a:pt x="71" y="93"/>
                </a:cubicBezTo>
                <a:cubicBezTo>
                  <a:pt x="100" y="93"/>
                  <a:pt x="100" y="93"/>
                  <a:pt x="100" y="93"/>
                </a:cubicBezTo>
                <a:cubicBezTo>
                  <a:pt x="100" y="80"/>
                  <a:pt x="100" y="80"/>
                  <a:pt x="100" y="80"/>
                </a:cubicBezTo>
                <a:cubicBezTo>
                  <a:pt x="113" y="66"/>
                  <a:pt x="100" y="57"/>
                  <a:pt x="100" y="57"/>
                </a:cubicBezTo>
                <a:cubicBezTo>
                  <a:pt x="110" y="57"/>
                  <a:pt x="110" y="57"/>
                  <a:pt x="110" y="57"/>
                </a:cubicBezTo>
                <a:cubicBezTo>
                  <a:pt x="126" y="40"/>
                  <a:pt x="110" y="30"/>
                  <a:pt x="110" y="30"/>
                </a:cubicBezTo>
                <a:cubicBezTo>
                  <a:pt x="121" y="30"/>
                  <a:pt x="121" y="30"/>
                  <a:pt x="121" y="30"/>
                </a:cubicBezTo>
                <a:cubicBezTo>
                  <a:pt x="142" y="13"/>
                  <a:pt x="121" y="0"/>
                  <a:pt x="12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67500" tIns="35100" rIns="67500" bIns="35100">
            <a:normAutofit fontScale="25000" lnSpcReduction="20000"/>
          </a:bodyPr>
          <a:lstStyle/>
          <a:p>
            <a:pPr marL="0" marR="0" lvl="0" indent="0" algn="l" defTabSz="914400" rtl="0" eaLnBrk="1" latinLnBrk="0" hangingPunct="1">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endParaRPr>
          </a:p>
        </p:txBody>
      </p:sp>
      <p:sp>
        <p:nvSpPr>
          <p:cNvPr id="293" name="Freeform 403"/>
          <p:cNvSpPr/>
          <p:nvPr>
            <p:custDataLst>
              <p:tags r:id="rId32"/>
            </p:custDataLst>
          </p:nvPr>
        </p:nvSpPr>
        <p:spPr bwMode="auto">
          <a:xfrm>
            <a:off x="5920105" y="2440940"/>
            <a:ext cx="24765" cy="105410"/>
          </a:xfrm>
          <a:custGeom>
            <a:avLst/>
            <a:gdLst>
              <a:gd name="T0" fmla="*/ 0 w 25"/>
              <a:gd name="T1" fmla="*/ 119 h 135"/>
              <a:gd name="T2" fmla="*/ 0 w 25"/>
              <a:gd name="T3" fmla="*/ 12 h 135"/>
              <a:gd name="T4" fmla="*/ 25 w 25"/>
              <a:gd name="T5" fmla="*/ 12 h 135"/>
              <a:gd name="T6" fmla="*/ 25 w 25"/>
              <a:gd name="T7" fmla="*/ 120 h 135"/>
              <a:gd name="T8" fmla="*/ 0 w 25"/>
              <a:gd name="T9" fmla="*/ 119 h 135"/>
            </a:gdLst>
            <a:ahLst/>
            <a:cxnLst>
              <a:cxn ang="0">
                <a:pos x="T0" y="T1"/>
              </a:cxn>
              <a:cxn ang="0">
                <a:pos x="T2" y="T3"/>
              </a:cxn>
              <a:cxn ang="0">
                <a:pos x="T4" y="T5"/>
              </a:cxn>
              <a:cxn ang="0">
                <a:pos x="T6" y="T7"/>
              </a:cxn>
              <a:cxn ang="0">
                <a:pos x="T8" y="T9"/>
              </a:cxn>
            </a:cxnLst>
            <a:rect l="0" t="0" r="r" b="b"/>
            <a:pathLst>
              <a:path w="25" h="135">
                <a:moveTo>
                  <a:pt x="0" y="119"/>
                </a:moveTo>
                <a:cubicBezTo>
                  <a:pt x="0" y="12"/>
                  <a:pt x="0" y="12"/>
                  <a:pt x="0" y="12"/>
                </a:cubicBezTo>
                <a:cubicBezTo>
                  <a:pt x="0" y="12"/>
                  <a:pt x="11" y="0"/>
                  <a:pt x="25" y="12"/>
                </a:cubicBezTo>
                <a:cubicBezTo>
                  <a:pt x="25" y="120"/>
                  <a:pt x="25" y="120"/>
                  <a:pt x="25" y="120"/>
                </a:cubicBezTo>
                <a:cubicBezTo>
                  <a:pt x="25" y="120"/>
                  <a:pt x="13" y="135"/>
                  <a:pt x="0" y="1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67500" tIns="35100" rIns="67500" bIns="35100">
            <a:normAutofit fontScale="25000" lnSpcReduction="20000"/>
          </a:bodyPr>
          <a:lstStyle/>
          <a:p>
            <a:pPr marL="0" marR="0" lvl="0" indent="0" algn="l" defTabSz="914400" rtl="0" eaLnBrk="1" latinLnBrk="0" hangingPunct="1">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endParaRPr>
          </a:p>
        </p:txBody>
      </p:sp>
      <p:sp>
        <p:nvSpPr>
          <p:cNvPr id="294" name="Freeform 404"/>
          <p:cNvSpPr/>
          <p:nvPr>
            <p:custDataLst>
              <p:tags r:id="rId33"/>
            </p:custDataLst>
          </p:nvPr>
        </p:nvSpPr>
        <p:spPr bwMode="auto">
          <a:xfrm>
            <a:off x="6067425" y="2508250"/>
            <a:ext cx="94615" cy="75565"/>
          </a:xfrm>
          <a:custGeom>
            <a:avLst/>
            <a:gdLst>
              <a:gd name="T0" fmla="*/ 1 w 95"/>
              <a:gd name="T1" fmla="*/ 77 h 98"/>
              <a:gd name="T2" fmla="*/ 77 w 95"/>
              <a:gd name="T3" fmla="*/ 1 h 98"/>
              <a:gd name="T4" fmla="*/ 95 w 95"/>
              <a:gd name="T5" fmla="*/ 20 h 98"/>
              <a:gd name="T6" fmla="*/ 19 w 95"/>
              <a:gd name="T7" fmla="*/ 95 h 98"/>
              <a:gd name="T8" fmla="*/ 1 w 95"/>
              <a:gd name="T9" fmla="*/ 77 h 98"/>
            </a:gdLst>
            <a:ahLst/>
            <a:cxnLst>
              <a:cxn ang="0">
                <a:pos x="T0" y="T1"/>
              </a:cxn>
              <a:cxn ang="0">
                <a:pos x="T2" y="T3"/>
              </a:cxn>
              <a:cxn ang="0">
                <a:pos x="T4" y="T5"/>
              </a:cxn>
              <a:cxn ang="0">
                <a:pos x="T6" y="T7"/>
              </a:cxn>
              <a:cxn ang="0">
                <a:pos x="T8" y="T9"/>
              </a:cxn>
            </a:cxnLst>
            <a:rect l="0" t="0" r="r" b="b"/>
            <a:pathLst>
              <a:path w="95" h="98">
                <a:moveTo>
                  <a:pt x="1" y="77"/>
                </a:moveTo>
                <a:cubicBezTo>
                  <a:pt x="77" y="1"/>
                  <a:pt x="77" y="1"/>
                  <a:pt x="77" y="1"/>
                </a:cubicBezTo>
                <a:cubicBezTo>
                  <a:pt x="77" y="1"/>
                  <a:pt x="94" y="0"/>
                  <a:pt x="95" y="20"/>
                </a:cubicBezTo>
                <a:cubicBezTo>
                  <a:pt x="19" y="95"/>
                  <a:pt x="19" y="95"/>
                  <a:pt x="19" y="95"/>
                </a:cubicBezTo>
                <a:cubicBezTo>
                  <a:pt x="19" y="95"/>
                  <a:pt x="0" y="98"/>
                  <a:pt x="1" y="7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67500" tIns="35100" rIns="67500" bIns="35100">
            <a:normAutofit fontScale="25000" lnSpcReduction="20000"/>
          </a:bodyPr>
          <a:lstStyle/>
          <a:p>
            <a:pPr marL="0" marR="0" lvl="0" indent="0" algn="l" defTabSz="914400" rtl="0" eaLnBrk="1" latinLnBrk="0" hangingPunct="1">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endParaRPr>
          </a:p>
        </p:txBody>
      </p:sp>
      <p:sp>
        <p:nvSpPr>
          <p:cNvPr id="295" name="Freeform 405"/>
          <p:cNvSpPr/>
          <p:nvPr>
            <p:custDataLst>
              <p:tags r:id="rId34"/>
            </p:custDataLst>
          </p:nvPr>
        </p:nvSpPr>
        <p:spPr bwMode="auto">
          <a:xfrm>
            <a:off x="6113780" y="2669540"/>
            <a:ext cx="136525" cy="19685"/>
          </a:xfrm>
          <a:custGeom>
            <a:avLst/>
            <a:gdLst>
              <a:gd name="T0" fmla="*/ 16 w 136"/>
              <a:gd name="T1" fmla="*/ 0 h 26"/>
              <a:gd name="T2" fmla="*/ 123 w 136"/>
              <a:gd name="T3" fmla="*/ 0 h 26"/>
              <a:gd name="T4" fmla="*/ 123 w 136"/>
              <a:gd name="T5" fmla="*/ 26 h 26"/>
              <a:gd name="T6" fmla="*/ 16 w 136"/>
              <a:gd name="T7" fmla="*/ 26 h 26"/>
              <a:gd name="T8" fmla="*/ 16 w 136"/>
              <a:gd name="T9" fmla="*/ 0 h 26"/>
            </a:gdLst>
            <a:ahLst/>
            <a:cxnLst>
              <a:cxn ang="0">
                <a:pos x="T0" y="T1"/>
              </a:cxn>
              <a:cxn ang="0">
                <a:pos x="T2" y="T3"/>
              </a:cxn>
              <a:cxn ang="0">
                <a:pos x="T4" y="T5"/>
              </a:cxn>
              <a:cxn ang="0">
                <a:pos x="T6" y="T7"/>
              </a:cxn>
              <a:cxn ang="0">
                <a:pos x="T8" y="T9"/>
              </a:cxn>
            </a:cxnLst>
            <a:rect l="0" t="0" r="r" b="b"/>
            <a:pathLst>
              <a:path w="136" h="26">
                <a:moveTo>
                  <a:pt x="16" y="0"/>
                </a:moveTo>
                <a:cubicBezTo>
                  <a:pt x="123" y="0"/>
                  <a:pt x="123" y="0"/>
                  <a:pt x="123" y="0"/>
                </a:cubicBezTo>
                <a:cubicBezTo>
                  <a:pt x="123" y="0"/>
                  <a:pt x="136" y="11"/>
                  <a:pt x="123" y="26"/>
                </a:cubicBezTo>
                <a:cubicBezTo>
                  <a:pt x="16" y="26"/>
                  <a:pt x="16" y="26"/>
                  <a:pt x="16" y="26"/>
                </a:cubicBezTo>
                <a:cubicBezTo>
                  <a:pt x="16" y="26"/>
                  <a:pt x="0" y="13"/>
                  <a:pt x="1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67500" tIns="35100" rIns="67500" bIns="35100">
            <a:normAutofit fontScale="25000" lnSpcReduction="20000"/>
          </a:bodyPr>
          <a:lstStyle/>
          <a:p>
            <a:pPr marL="0" marR="0" lvl="0" indent="0" algn="l" defTabSz="914400" rtl="0" eaLnBrk="1" latinLnBrk="0" hangingPunct="1">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endParaRPr>
          </a:p>
        </p:txBody>
      </p:sp>
      <p:sp>
        <p:nvSpPr>
          <p:cNvPr id="296" name="Freeform 406"/>
          <p:cNvSpPr/>
          <p:nvPr>
            <p:custDataLst>
              <p:tags r:id="rId35"/>
            </p:custDataLst>
          </p:nvPr>
        </p:nvSpPr>
        <p:spPr bwMode="auto">
          <a:xfrm>
            <a:off x="5702300" y="2508250"/>
            <a:ext cx="95885" cy="75565"/>
          </a:xfrm>
          <a:custGeom>
            <a:avLst/>
            <a:gdLst>
              <a:gd name="T0" fmla="*/ 94 w 96"/>
              <a:gd name="T1" fmla="*/ 77 h 98"/>
              <a:gd name="T2" fmla="*/ 19 w 96"/>
              <a:gd name="T3" fmla="*/ 1 h 98"/>
              <a:gd name="T4" fmla="*/ 0 w 96"/>
              <a:gd name="T5" fmla="*/ 20 h 98"/>
              <a:gd name="T6" fmla="*/ 76 w 96"/>
              <a:gd name="T7" fmla="*/ 95 h 98"/>
              <a:gd name="T8" fmla="*/ 94 w 96"/>
              <a:gd name="T9" fmla="*/ 77 h 98"/>
            </a:gdLst>
            <a:ahLst/>
            <a:cxnLst>
              <a:cxn ang="0">
                <a:pos x="T0" y="T1"/>
              </a:cxn>
              <a:cxn ang="0">
                <a:pos x="T2" y="T3"/>
              </a:cxn>
              <a:cxn ang="0">
                <a:pos x="T4" y="T5"/>
              </a:cxn>
              <a:cxn ang="0">
                <a:pos x="T6" y="T7"/>
              </a:cxn>
              <a:cxn ang="0">
                <a:pos x="T8" y="T9"/>
              </a:cxn>
            </a:cxnLst>
            <a:rect l="0" t="0" r="r" b="b"/>
            <a:pathLst>
              <a:path w="96" h="98">
                <a:moveTo>
                  <a:pt x="94" y="77"/>
                </a:moveTo>
                <a:cubicBezTo>
                  <a:pt x="19" y="1"/>
                  <a:pt x="19" y="1"/>
                  <a:pt x="19" y="1"/>
                </a:cubicBezTo>
                <a:cubicBezTo>
                  <a:pt x="19" y="1"/>
                  <a:pt x="1" y="0"/>
                  <a:pt x="0" y="20"/>
                </a:cubicBezTo>
                <a:cubicBezTo>
                  <a:pt x="76" y="95"/>
                  <a:pt x="76" y="95"/>
                  <a:pt x="76" y="95"/>
                </a:cubicBezTo>
                <a:cubicBezTo>
                  <a:pt x="76" y="95"/>
                  <a:pt x="96" y="98"/>
                  <a:pt x="94" y="7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67500" tIns="35100" rIns="67500" bIns="35100">
            <a:normAutofit fontScale="25000" lnSpcReduction="20000"/>
          </a:bodyPr>
          <a:lstStyle/>
          <a:p>
            <a:pPr marL="0" marR="0" lvl="0" indent="0" algn="l" defTabSz="914400" rtl="0" eaLnBrk="1" latinLnBrk="0" hangingPunct="1">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endParaRPr>
          </a:p>
        </p:txBody>
      </p:sp>
      <p:sp>
        <p:nvSpPr>
          <p:cNvPr id="297" name="Freeform 407"/>
          <p:cNvSpPr/>
          <p:nvPr>
            <p:custDataLst>
              <p:tags r:id="rId36"/>
            </p:custDataLst>
          </p:nvPr>
        </p:nvSpPr>
        <p:spPr bwMode="auto">
          <a:xfrm>
            <a:off x="5614670" y="2669540"/>
            <a:ext cx="134620" cy="19685"/>
          </a:xfrm>
          <a:custGeom>
            <a:avLst/>
            <a:gdLst>
              <a:gd name="T0" fmla="*/ 119 w 135"/>
              <a:gd name="T1" fmla="*/ 0 h 26"/>
              <a:gd name="T2" fmla="*/ 13 w 135"/>
              <a:gd name="T3" fmla="*/ 0 h 26"/>
              <a:gd name="T4" fmla="*/ 13 w 135"/>
              <a:gd name="T5" fmla="*/ 26 h 26"/>
              <a:gd name="T6" fmla="*/ 120 w 135"/>
              <a:gd name="T7" fmla="*/ 26 h 26"/>
              <a:gd name="T8" fmla="*/ 119 w 135"/>
              <a:gd name="T9" fmla="*/ 0 h 26"/>
            </a:gdLst>
            <a:ahLst/>
            <a:cxnLst>
              <a:cxn ang="0">
                <a:pos x="T0" y="T1"/>
              </a:cxn>
              <a:cxn ang="0">
                <a:pos x="T2" y="T3"/>
              </a:cxn>
              <a:cxn ang="0">
                <a:pos x="T4" y="T5"/>
              </a:cxn>
              <a:cxn ang="0">
                <a:pos x="T6" y="T7"/>
              </a:cxn>
              <a:cxn ang="0">
                <a:pos x="T8" y="T9"/>
              </a:cxn>
            </a:cxnLst>
            <a:rect l="0" t="0" r="r" b="b"/>
            <a:pathLst>
              <a:path w="135" h="26">
                <a:moveTo>
                  <a:pt x="119" y="0"/>
                </a:moveTo>
                <a:cubicBezTo>
                  <a:pt x="13" y="0"/>
                  <a:pt x="13" y="0"/>
                  <a:pt x="13" y="0"/>
                </a:cubicBezTo>
                <a:cubicBezTo>
                  <a:pt x="13" y="0"/>
                  <a:pt x="0" y="11"/>
                  <a:pt x="13" y="26"/>
                </a:cubicBezTo>
                <a:cubicBezTo>
                  <a:pt x="120" y="26"/>
                  <a:pt x="120" y="26"/>
                  <a:pt x="120" y="26"/>
                </a:cubicBezTo>
                <a:cubicBezTo>
                  <a:pt x="120" y="26"/>
                  <a:pt x="135" y="13"/>
                  <a:pt x="11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67500" tIns="35100" rIns="67500" bIns="35100">
            <a:normAutofit fontScale="25000" lnSpcReduction="20000"/>
          </a:bodyPr>
          <a:lstStyle/>
          <a:p>
            <a:pPr marL="0" marR="0" lvl="0" indent="0" algn="l" defTabSz="914400" rtl="0" eaLnBrk="1" latinLnBrk="0" hangingPunct="1">
              <a:spcBef>
                <a:spcPts val="0"/>
              </a:spcBef>
              <a:spcAft>
                <a:spcPts val="0"/>
              </a:spcAft>
              <a:buClrTx/>
              <a:buSzTx/>
              <a:buFontTx/>
              <a:buNone/>
              <a:defRPr/>
            </a:pPr>
            <a:endParaRPr kumimoji="0" lang="zh-CN" altLang="en-US" sz="1350" b="0" i="0" u="none" strike="noStrike" kern="1200" cap="none" spc="0" normalizeH="0" baseline="0" noProof="0">
              <a:ln>
                <a:noFill/>
              </a:ln>
              <a:solidFill>
                <a:prstClr val="black"/>
              </a:solidFill>
              <a:effectLst/>
              <a:uLnTx/>
              <a:uFillTx/>
            </a:endParaRPr>
          </a:p>
        </p:txBody>
      </p:sp>
      <p:sp>
        <p:nvSpPr>
          <p:cNvPr id="298" name="文本框 297"/>
          <p:cNvSpPr txBox="1"/>
          <p:nvPr>
            <p:custDataLst>
              <p:tags r:id="rId37"/>
            </p:custDataLst>
          </p:nvPr>
        </p:nvSpPr>
        <p:spPr>
          <a:xfrm>
            <a:off x="5979160" y="894080"/>
            <a:ext cx="2350770" cy="276860"/>
          </a:xfrm>
          <a:prstGeom prst="rect">
            <a:avLst/>
          </a:prstGeom>
          <a:noFill/>
        </p:spPr>
        <p:txBody>
          <a:bodyPr wrap="square" lIns="67500" tIns="35100" rIns="67500" bIns="35100" anchor="b" anchorCtr="0">
            <a:normAutofit fontScale="90000" lnSpcReduction="10000"/>
          </a:bodyPr>
          <a:lstStyle>
            <a:defPPr>
              <a:defRPr lang="zh-CN"/>
            </a:defPPr>
            <a:lvl1pPr>
              <a:defRPr sz="2000" b="1">
                <a:solidFill>
                  <a:srgbClr val="FFFFFF">
                    <a:lumMod val="50000"/>
                  </a:srgbClr>
                </a:solidFill>
              </a:defRPr>
            </a:lvl1pPr>
          </a:lstStyle>
          <a:p>
            <a:r>
              <a:rPr lang="zh-CN" altLang="en-US" sz="1500" dirty="0">
                <a:latin typeface="Arial" panose="020B0604020202020204" pitchFamily="34" charset="0"/>
                <a:ea typeface="黑体" panose="02010609060101010101" charset="-122"/>
                <a:cs typeface="+mn-ea"/>
              </a:rPr>
              <a:t>社区</a:t>
            </a:r>
            <a:endParaRPr lang="zh-CN" altLang="en-US" sz="1500" dirty="0">
              <a:latin typeface="Arial" panose="020B0604020202020204" pitchFamily="34" charset="0"/>
              <a:ea typeface="黑体" panose="02010609060101010101" charset="-122"/>
              <a:cs typeface="+mn-ea"/>
            </a:endParaRPr>
          </a:p>
        </p:txBody>
      </p:sp>
      <p:sp>
        <p:nvSpPr>
          <p:cNvPr id="299" name="文本框 298"/>
          <p:cNvSpPr txBox="1"/>
          <p:nvPr>
            <p:custDataLst>
              <p:tags r:id="rId38"/>
            </p:custDataLst>
          </p:nvPr>
        </p:nvSpPr>
        <p:spPr>
          <a:xfrm>
            <a:off x="6360160" y="2655570"/>
            <a:ext cx="2350770" cy="276860"/>
          </a:xfrm>
          <a:prstGeom prst="rect">
            <a:avLst/>
          </a:prstGeom>
          <a:noFill/>
        </p:spPr>
        <p:txBody>
          <a:bodyPr wrap="square" lIns="67500" tIns="35100" rIns="67500" bIns="35100" anchor="b" anchorCtr="0">
            <a:normAutofit fontScale="90000" lnSpcReduction="10000"/>
          </a:bodyPr>
          <a:lstStyle>
            <a:defPPr>
              <a:defRPr lang="zh-CN"/>
            </a:defPPr>
            <a:lvl1pPr>
              <a:defRPr sz="2000" b="1">
                <a:solidFill>
                  <a:srgbClr val="FFFFFF">
                    <a:lumMod val="50000"/>
                  </a:srgbClr>
                </a:solidFill>
              </a:defRPr>
            </a:lvl1pPr>
          </a:lstStyle>
          <a:p>
            <a:r>
              <a:rPr lang="zh-CN" altLang="en-US" sz="1500" dirty="0">
                <a:latin typeface="Arial" panose="020B0604020202020204" pitchFamily="34" charset="0"/>
                <a:ea typeface="黑体" panose="02010609060101010101" charset="-122"/>
                <a:cs typeface="+mn-ea"/>
              </a:rPr>
              <a:t>商城</a:t>
            </a:r>
            <a:endParaRPr lang="zh-CN" altLang="en-US" sz="1500" dirty="0">
              <a:latin typeface="Arial" panose="020B0604020202020204" pitchFamily="34" charset="0"/>
              <a:ea typeface="黑体" panose="02010609060101010101" charset="-122"/>
              <a:cs typeface="+mn-ea"/>
            </a:endParaRPr>
          </a:p>
        </p:txBody>
      </p:sp>
      <p:sp>
        <p:nvSpPr>
          <p:cNvPr id="300" name="文本框 299"/>
          <p:cNvSpPr txBox="1"/>
          <p:nvPr>
            <p:custDataLst>
              <p:tags r:id="rId39"/>
            </p:custDataLst>
          </p:nvPr>
        </p:nvSpPr>
        <p:spPr>
          <a:xfrm>
            <a:off x="6360160" y="2980690"/>
            <a:ext cx="2396490" cy="1365885"/>
          </a:xfrm>
          <a:prstGeom prst="rect">
            <a:avLst/>
          </a:prstGeom>
        </p:spPr>
        <p:txBody>
          <a:bodyPr wrap="square" lIns="67500" tIns="35100" rIns="67500" bIns="35100">
            <a:normAutofit/>
          </a:bodyPr>
          <a:lstStyle>
            <a:defPPr>
              <a:defRPr lang="zh-CN"/>
            </a:defPPr>
            <a:lvl1pPr>
              <a:defRPr>
                <a:solidFill>
                  <a:srgbClr val="FFFFFF">
                    <a:lumMod val="50000"/>
                  </a:srgbClr>
                </a:solidFill>
              </a:defRPr>
            </a:lvl1pPr>
          </a:lstStyle>
          <a:p>
            <a:r>
              <a:rPr lang="en-US" altLang="zh-CN" dirty="0"/>
              <a:t>DIET</a:t>
            </a:r>
            <a:r>
              <a:rPr lang="zh-CN" altLang="en-US" dirty="0"/>
              <a:t>含有商城界面，用户能够在软件中查询完食品相关物质含量之后直接在本软件中进行购买，方便快捷。另外，用户还能购买专业的、具有针对性的</a:t>
            </a:r>
            <a:r>
              <a:rPr lang="zh-CN" altLang="en-US" dirty="0"/>
              <a:t>食谱。</a:t>
            </a:r>
            <a:endParaRPr lang="zh-CN" altLang="en-US" dirty="0"/>
          </a:p>
        </p:txBody>
      </p:sp>
      <p:sp>
        <p:nvSpPr>
          <p:cNvPr id="301" name="文本框 300"/>
          <p:cNvSpPr txBox="1"/>
          <p:nvPr>
            <p:custDataLst>
              <p:tags r:id="rId40"/>
            </p:custDataLst>
          </p:nvPr>
        </p:nvSpPr>
        <p:spPr>
          <a:xfrm>
            <a:off x="888365" y="887095"/>
            <a:ext cx="2355850" cy="276860"/>
          </a:xfrm>
          <a:prstGeom prst="rect">
            <a:avLst/>
          </a:prstGeom>
          <a:noFill/>
        </p:spPr>
        <p:txBody>
          <a:bodyPr wrap="square" lIns="67500" tIns="35100" rIns="67500" bIns="35100" anchor="b" anchorCtr="0">
            <a:normAutofit fontScale="90000" lnSpcReduction="10000"/>
          </a:bodyPr>
          <a:lstStyle>
            <a:defPPr>
              <a:defRPr lang="zh-CN"/>
            </a:defPPr>
            <a:lvl1pPr algn="r">
              <a:defRPr sz="2000" b="1">
                <a:solidFill>
                  <a:srgbClr val="FFFFFF">
                    <a:lumMod val="50000"/>
                  </a:srgbClr>
                </a:solidFill>
              </a:defRPr>
            </a:lvl1pPr>
          </a:lstStyle>
          <a:p>
            <a:r>
              <a:rPr lang="zh-CN" altLang="en-US" sz="1500" dirty="0">
                <a:latin typeface="Arial" panose="020B0604020202020204" pitchFamily="34" charset="0"/>
                <a:ea typeface="黑体" panose="02010609060101010101" charset="-122"/>
                <a:cs typeface="+mn-ea"/>
              </a:rPr>
              <a:t>记录、统计数据</a:t>
            </a:r>
            <a:endParaRPr lang="zh-CN" altLang="en-US" sz="1500" dirty="0">
              <a:latin typeface="Arial" panose="020B0604020202020204" pitchFamily="34" charset="0"/>
              <a:ea typeface="黑体" panose="02010609060101010101" charset="-122"/>
              <a:cs typeface="+mn-ea"/>
            </a:endParaRPr>
          </a:p>
        </p:txBody>
      </p:sp>
      <p:sp>
        <p:nvSpPr>
          <p:cNvPr id="302" name="文本框 301"/>
          <p:cNvSpPr txBox="1"/>
          <p:nvPr>
            <p:custDataLst>
              <p:tags r:id="rId41"/>
            </p:custDataLst>
          </p:nvPr>
        </p:nvSpPr>
        <p:spPr>
          <a:xfrm>
            <a:off x="888365" y="1170940"/>
            <a:ext cx="2396490" cy="925195"/>
          </a:xfrm>
          <a:prstGeom prst="rect">
            <a:avLst/>
          </a:prstGeom>
        </p:spPr>
        <p:txBody>
          <a:bodyPr wrap="square" lIns="67500" tIns="35100" rIns="67500" bIns="35100">
            <a:normAutofit/>
          </a:bodyPr>
          <a:lstStyle>
            <a:defPPr>
              <a:defRPr lang="zh-CN"/>
            </a:defPPr>
            <a:lvl1pPr algn="r">
              <a:defRPr>
                <a:solidFill>
                  <a:srgbClr val="FFFFFF">
                    <a:lumMod val="50000"/>
                  </a:srgbClr>
                </a:solidFill>
              </a:defRPr>
            </a:lvl1pPr>
          </a:lstStyle>
          <a:p>
            <a:pPr algn="l"/>
            <a:r>
              <a:rPr lang="en-US" altLang="zh-CN" sz="1350" dirty="0"/>
              <a:t>DIET</a:t>
            </a:r>
            <a:r>
              <a:rPr lang="zh-CN" altLang="en-US" sz="1350" dirty="0"/>
              <a:t>能够记录并统计用户所摄入的食物及其相关营养含量，让用户能够监督并了解自己的饮食情况</a:t>
            </a:r>
            <a:endParaRPr lang="zh-CN" altLang="en-US" sz="1350" dirty="0"/>
          </a:p>
        </p:txBody>
      </p:sp>
      <p:sp>
        <p:nvSpPr>
          <p:cNvPr id="303" name="文本框 302"/>
          <p:cNvSpPr txBox="1"/>
          <p:nvPr>
            <p:custDataLst>
              <p:tags r:id="rId42"/>
            </p:custDataLst>
          </p:nvPr>
        </p:nvSpPr>
        <p:spPr>
          <a:xfrm>
            <a:off x="433070" y="2637790"/>
            <a:ext cx="2396490" cy="276860"/>
          </a:xfrm>
          <a:prstGeom prst="rect">
            <a:avLst/>
          </a:prstGeom>
          <a:noFill/>
        </p:spPr>
        <p:txBody>
          <a:bodyPr wrap="square" lIns="67500" tIns="35100" rIns="67500" bIns="35100" anchor="b" anchorCtr="0">
            <a:normAutofit fontScale="90000" lnSpcReduction="10000"/>
          </a:bodyPr>
          <a:lstStyle>
            <a:defPPr>
              <a:defRPr lang="zh-CN"/>
            </a:defPPr>
            <a:lvl1pPr algn="r">
              <a:defRPr sz="2000" b="1">
                <a:solidFill>
                  <a:srgbClr val="FFFFFF">
                    <a:lumMod val="50000"/>
                  </a:srgbClr>
                </a:solidFill>
              </a:defRPr>
            </a:lvl1pPr>
          </a:lstStyle>
          <a:p>
            <a:r>
              <a:rPr lang="zh-CN" altLang="en-US" sz="1500" dirty="0">
                <a:latin typeface="Arial" panose="020B0604020202020204" pitchFamily="34" charset="0"/>
                <a:ea typeface="黑体" panose="02010609060101010101" charset="-122"/>
                <a:cs typeface="+mn-ea"/>
              </a:rPr>
              <a:t>探索</a:t>
            </a:r>
            <a:endParaRPr lang="zh-CN" altLang="en-US" sz="1500" dirty="0">
              <a:latin typeface="Arial" panose="020B0604020202020204" pitchFamily="34" charset="0"/>
              <a:ea typeface="黑体" panose="02010609060101010101" charset="-122"/>
              <a:cs typeface="+mn-ea"/>
            </a:endParaRPr>
          </a:p>
        </p:txBody>
      </p:sp>
      <p:sp>
        <p:nvSpPr>
          <p:cNvPr id="304" name="文本框 303"/>
          <p:cNvSpPr txBox="1"/>
          <p:nvPr>
            <p:custDataLst>
              <p:tags r:id="rId43"/>
            </p:custDataLst>
          </p:nvPr>
        </p:nvSpPr>
        <p:spPr>
          <a:xfrm>
            <a:off x="433070" y="2914650"/>
            <a:ext cx="2396490" cy="1358900"/>
          </a:xfrm>
          <a:prstGeom prst="rect">
            <a:avLst/>
          </a:prstGeom>
        </p:spPr>
        <p:txBody>
          <a:bodyPr wrap="square" lIns="67500" tIns="35100" rIns="67500" bIns="35100">
            <a:normAutofit/>
          </a:bodyPr>
          <a:lstStyle>
            <a:defPPr>
              <a:defRPr lang="zh-CN"/>
            </a:defPPr>
            <a:lvl1pPr algn="r">
              <a:defRPr>
                <a:solidFill>
                  <a:srgbClr val="FFFFFF">
                    <a:lumMod val="50000"/>
                  </a:srgbClr>
                </a:solidFill>
              </a:defRPr>
            </a:lvl1pPr>
          </a:lstStyle>
          <a:p>
            <a:pPr algn="l"/>
            <a:r>
              <a:rPr lang="en-US" altLang="zh-CN" dirty="0"/>
              <a:t>DIET</a:t>
            </a:r>
            <a:r>
              <a:rPr lang="zh-CN" altLang="en-US" dirty="0"/>
              <a:t>具有探索功能，给用户提供查询各类食物相关含量的入口，给用户提供探索相关饮食资讯的入口，让用户更清楚各类食物成分。</a:t>
            </a:r>
            <a:endParaRPr lang="zh-CN" altLang="en-US" dirty="0"/>
          </a:p>
        </p:txBody>
      </p:sp>
      <p:sp>
        <p:nvSpPr>
          <p:cNvPr id="305" name="文本框 304"/>
          <p:cNvSpPr txBox="1"/>
          <p:nvPr>
            <p:custDataLst>
              <p:tags r:id="rId44"/>
            </p:custDataLst>
          </p:nvPr>
        </p:nvSpPr>
        <p:spPr>
          <a:xfrm>
            <a:off x="3394075" y="3744595"/>
            <a:ext cx="2352040" cy="276860"/>
          </a:xfrm>
          <a:prstGeom prst="rect">
            <a:avLst/>
          </a:prstGeom>
          <a:noFill/>
        </p:spPr>
        <p:txBody>
          <a:bodyPr wrap="square" lIns="67500" tIns="35100" rIns="67500" bIns="35100" anchor="b" anchorCtr="0">
            <a:normAutofit fontScale="90000" lnSpcReduction="10000"/>
          </a:bodyPr>
          <a:lstStyle>
            <a:defPPr>
              <a:defRPr lang="zh-CN"/>
            </a:defPPr>
            <a:lvl1pPr>
              <a:defRPr sz="2000" b="1">
                <a:solidFill>
                  <a:srgbClr val="FFFFFF">
                    <a:lumMod val="50000"/>
                  </a:srgbClr>
                </a:solidFill>
              </a:defRPr>
            </a:lvl1pPr>
          </a:lstStyle>
          <a:p>
            <a:pPr algn="ctr"/>
            <a:r>
              <a:rPr lang="zh-CN" altLang="en-US" sz="1500" dirty="0">
                <a:latin typeface="Arial" panose="020B0604020202020204" pitchFamily="34" charset="0"/>
                <a:ea typeface="黑体" panose="02010609060101010101" charset="-122"/>
                <a:cs typeface="+mn-ea"/>
              </a:rPr>
              <a:t>建议</a:t>
            </a:r>
            <a:endParaRPr lang="zh-CN" altLang="en-US" sz="1500" dirty="0">
              <a:latin typeface="Arial" panose="020B0604020202020204" pitchFamily="34" charset="0"/>
              <a:ea typeface="黑体" panose="02010609060101010101" charset="-122"/>
              <a:cs typeface="+mn-ea"/>
            </a:endParaRPr>
          </a:p>
        </p:txBody>
      </p:sp>
      <p:sp>
        <p:nvSpPr>
          <p:cNvPr id="306" name="文本框 305"/>
          <p:cNvSpPr txBox="1"/>
          <p:nvPr>
            <p:custDataLst>
              <p:tags r:id="rId45"/>
            </p:custDataLst>
          </p:nvPr>
        </p:nvSpPr>
        <p:spPr>
          <a:xfrm>
            <a:off x="3349625" y="4028440"/>
            <a:ext cx="2396490" cy="883285"/>
          </a:xfrm>
          <a:prstGeom prst="rect">
            <a:avLst/>
          </a:prstGeom>
        </p:spPr>
        <p:txBody>
          <a:bodyPr wrap="square" lIns="67500" tIns="35100" rIns="67500" bIns="35100">
            <a:normAutofit/>
          </a:bodyPr>
          <a:lstStyle>
            <a:defPPr>
              <a:defRPr lang="zh-CN"/>
            </a:defPPr>
            <a:lvl1pPr>
              <a:defRPr>
                <a:solidFill>
                  <a:srgbClr val="FFFFFF">
                    <a:lumMod val="50000"/>
                  </a:srgbClr>
                </a:solidFill>
              </a:defRPr>
            </a:lvl1pPr>
          </a:lstStyle>
          <a:p>
            <a:pPr algn="l"/>
            <a:r>
              <a:rPr lang="en-US" altLang="zh-CN" dirty="0"/>
              <a:t>DIET</a:t>
            </a:r>
            <a:r>
              <a:rPr lang="zh-CN" altLang="en-US" dirty="0"/>
              <a:t>会根据每个用户不同的饮食情况提供在饮食上不同的建议。</a:t>
            </a:r>
            <a:endParaRPr lang="zh-CN" altLang="en-US" dirty="0"/>
          </a:p>
        </p:txBody>
      </p:sp>
      <p:sp>
        <p:nvSpPr>
          <p:cNvPr id="307" name="文本框 306"/>
          <p:cNvSpPr txBox="1"/>
          <p:nvPr>
            <p:custDataLst>
              <p:tags r:id="rId46"/>
            </p:custDataLst>
          </p:nvPr>
        </p:nvSpPr>
        <p:spPr>
          <a:xfrm>
            <a:off x="5932805" y="1188720"/>
            <a:ext cx="2396490" cy="1136650"/>
          </a:xfrm>
          <a:prstGeom prst="rect">
            <a:avLst/>
          </a:prstGeom>
        </p:spPr>
        <p:txBody>
          <a:bodyPr wrap="square" lIns="67500" tIns="35100" rIns="67500" bIns="35100">
            <a:normAutofit lnSpcReduction="10000"/>
          </a:bodyPr>
          <a:lstStyle>
            <a:defPPr>
              <a:defRPr lang="zh-CN"/>
            </a:defPPr>
            <a:lvl1pPr>
              <a:defRPr>
                <a:solidFill>
                  <a:srgbClr val="FFFFFF">
                    <a:lumMod val="50000"/>
                  </a:srgbClr>
                </a:solidFill>
              </a:defRPr>
            </a:lvl1pPr>
          </a:lstStyle>
          <a:p>
            <a:r>
              <a:rPr lang="en-US" altLang="zh-CN" dirty="0"/>
              <a:t>DIET</a:t>
            </a:r>
            <a:r>
              <a:rPr lang="zh-CN" altLang="en-US" dirty="0"/>
              <a:t>含有社区界面，让用户能够看到其他用户发布的动态，能够加好友，分享健康饮食的心得，同时用户自己也能够发布动态。</a:t>
            </a:r>
            <a:endParaRPr lang="zh-CN" altLang="en-US" dirty="0"/>
          </a:p>
        </p:txBody>
      </p:sp>
      <p:sp>
        <p:nvSpPr>
          <p:cNvPr id="309" name="文本框 308"/>
          <p:cNvSpPr txBox="1"/>
          <p:nvPr/>
        </p:nvSpPr>
        <p:spPr>
          <a:xfrm>
            <a:off x="4172585" y="2051050"/>
            <a:ext cx="831850" cy="460375"/>
          </a:xfrm>
          <a:prstGeom prst="rect">
            <a:avLst/>
          </a:prstGeom>
          <a:noFill/>
        </p:spPr>
        <p:txBody>
          <a:bodyPr wrap="square" rtlCol="0">
            <a:spAutoFit/>
          </a:bodyPr>
          <a:p>
            <a:r>
              <a:rPr lang="en-US" altLang="zh-CN" sz="2400" b="1">
                <a:solidFill>
                  <a:schemeClr val="bg1"/>
                </a:solidFill>
              </a:rPr>
              <a:t>DIET</a:t>
            </a:r>
            <a:endParaRPr lang="en-US" altLang="zh-CN" sz="2400" b="1">
              <a:solidFill>
                <a:schemeClr val="bg1"/>
              </a:solidFill>
            </a:endParaRPr>
          </a:p>
        </p:txBody>
      </p:sp>
    </p:spTree>
    <p:custDataLst>
      <p:tags r:id="rId47"/>
    </p:custData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9041_2*m_h_i*1_1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0.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4_1"/>
  <p:tag name="KSO_WM_UNIT_ID" val="diagram20169926_5*q_h_i*1_4_1"/>
  <p:tag name="KSO_WM_UNIT_LAYERLEVEL" val="1_1_1"/>
  <p:tag name="KSO_WM_DIAGRAM_GROUP_CODE" val="q1-1"/>
  <p:tag name="KSO_WM_UNIT_LINE_FORE_SCHEMECOLOR_INDEX" val="14"/>
  <p:tag name="KSO_WM_UNIT_LINE_FILL_TYPE" val="2"/>
  <p:tag name="KSO_WM_UNIT_USESOURCEFORMAT_APPLY" val="1"/>
</p:tagLst>
</file>

<file path=ppt/tags/tag100.xml><?xml version="1.0" encoding="utf-8"?>
<p:tagLst xmlns:p="http://schemas.openxmlformats.org/presentationml/2006/main">
  <p:tag name="KSO_WM_TAG_VERSION" val="1.0"/>
  <p:tag name="KSO_WM_BEAUTIFY_FLAG" val="#wm#"/>
  <p:tag name="KSO_WM_UNIT_TYPE" val="i"/>
  <p:tag name="KSO_WM_UNIT_ID" val="diagram160808_4*i*2"/>
  <p:tag name="KSO_WM_TEMPLATE_CATEGORY" val="diagram"/>
  <p:tag name="KSO_WM_TEMPLATE_INDEX" val="160808"/>
  <p:tag name="KSO_WM_UNIT_INDEX" val="2"/>
</p:tagLst>
</file>

<file path=ppt/tags/tag101.xml><?xml version="1.0" encoding="utf-8"?>
<p:tagLst xmlns:p="http://schemas.openxmlformats.org/presentationml/2006/main">
  <p:tag name="KSO_WM_TEMPLATE_CATEGORY" val="diagram"/>
  <p:tag name="KSO_WM_TEMPLATE_INDEX" val="160808"/>
  <p:tag name="KSO_WM_UNIT_TYPE" val="r_i"/>
  <p:tag name="KSO_WM_UNIT_INDEX" val="1_2"/>
  <p:tag name="KSO_WM_UNIT_ID" val="diagram160808_4*r_i*1_2"/>
  <p:tag name="KSO_WM_UNIT_LAYERLEVEL" val="1_1"/>
  <p:tag name="KSO_WM_BEAUTIFY_FLAG" val="#wm#"/>
  <p:tag name="KSO_WM_TAG_VERSION" val="1.0"/>
  <p:tag name="KSO_WM_DIAGRAM_GROUP_CODE" val="r1-1"/>
  <p:tag name="KSO_WM_UNIT_FILL_FORE_SCHEMECOLOR_INDEX" val="14"/>
  <p:tag name="KSO_WM_UNIT_FILL_TYPE" val="1"/>
  <p:tag name="KSO_WM_UNIT_TEXT_FILL_FORE_SCHEMECOLOR_INDEX" val="2"/>
  <p:tag name="KSO_WM_UNIT_TEXT_FILL_TYPE" val="1"/>
</p:tagLst>
</file>

<file path=ppt/tags/tag102.xml><?xml version="1.0" encoding="utf-8"?>
<p:tagLst xmlns:p="http://schemas.openxmlformats.org/presentationml/2006/main">
  <p:tag name="KSO_WM_TEMPLATE_CATEGORY" val="diagram"/>
  <p:tag name="KSO_WM_TEMPLATE_INDEX" val="160808"/>
  <p:tag name="KSO_WM_UNIT_TYPE" val="r_i"/>
  <p:tag name="KSO_WM_UNIT_INDEX" val="1_3"/>
  <p:tag name="KSO_WM_UNIT_ID" val="diagram160808_4*r_i*1_3"/>
  <p:tag name="KSO_WM_UNIT_LAYERLEVEL" val="1_1"/>
  <p:tag name="KSO_WM_BEAUTIFY_FLAG" val="#wm#"/>
  <p:tag name="KSO_WM_TAG_VERSION" val="1.0"/>
  <p:tag name="KSO_WM_DIAGRAM_GROUP_CODE" val="r1-1"/>
  <p:tag name="KSO_WM_UNIT_FILL_FORE_SCHEMECOLOR_INDEX" val="14"/>
  <p:tag name="KSO_WM_UNIT_FILL_TYPE" val="1"/>
  <p:tag name="KSO_WM_UNIT_TEXT_FILL_FORE_SCHEMECOLOR_INDEX" val="2"/>
  <p:tag name="KSO_WM_UNIT_TEXT_FILL_TYPE" val="1"/>
</p:tagLst>
</file>

<file path=ppt/tags/tag103.xml><?xml version="1.0" encoding="utf-8"?>
<p:tagLst xmlns:p="http://schemas.openxmlformats.org/presentationml/2006/main">
  <p:tag name="KSO_WM_TEMPLATE_CATEGORY" val="diagram"/>
  <p:tag name="KSO_WM_TEMPLATE_INDEX" val="160808"/>
  <p:tag name="KSO_WM_TAG_VERSION" val="1.0"/>
  <p:tag name="KSO_WM_BEAUTIFY_FLAG" val="#wm#"/>
  <p:tag name="KSO_WM_UNIT_TYPE" val="r_t"/>
  <p:tag name="KSO_WM_UNIT_INDEX" val="1_1"/>
  <p:tag name="KSO_WM_UNIT_ID" val="diagram160808_4*r_t*1_1"/>
  <p:tag name="KSO_WM_UNIT_CLEAR" val="1"/>
  <p:tag name="KSO_WM_UNIT_LAYERLEVEL" val="1_1"/>
  <p:tag name="KSO_WM_UNIT_DIAGRAM_CONTRAST_TITLE_CNT" val="2"/>
  <p:tag name="KSO_WM_UNIT_DIAGRAM_DIMENSION_TITLE_CNT" val="4"/>
  <p:tag name="KSO_WM_UNIT_VALUE" val="30"/>
  <p:tag name="KSO_WM_UNIT_HIGHLIGHT" val="0"/>
  <p:tag name="KSO_WM_UNIT_COMPATIBLE" val="0"/>
  <p:tag name="KSO_WM_DIAGRAM_GROUP_CODE" val="r1-1"/>
  <p:tag name="KSO_WM_UNIT_PRESET_TEXT" val="编辑标题"/>
  <p:tag name="KSO_WM_UNIT_FILL_FORE_SCHEMECOLOR_INDEX" val="6"/>
  <p:tag name="KSO_WM_UNIT_FILL_TYPE" val="1"/>
  <p:tag name="KSO_WM_UNIT_TEXT_FILL_FORE_SCHEMECOLOR_INDEX" val="14"/>
  <p:tag name="KSO_WM_UNIT_TEXT_FILL_TYPE" val="1"/>
</p:tagLst>
</file>

<file path=ppt/tags/tag104.xml><?xml version="1.0" encoding="utf-8"?>
<p:tagLst xmlns:p="http://schemas.openxmlformats.org/presentationml/2006/main">
  <p:tag name="KSO_WM_TEMPLATE_CATEGORY" val="diagram"/>
  <p:tag name="KSO_WM_TEMPLATE_INDEX" val="160808"/>
  <p:tag name="KSO_WM_TAG_VERSION" val="1.0"/>
  <p:tag name="KSO_WM_BEAUTIFY_FLAG" val="#wm#"/>
  <p:tag name="KSO_WM_UNIT_TYPE" val="r_t"/>
  <p:tag name="KSO_WM_UNIT_INDEX" val="1_2"/>
  <p:tag name="KSO_WM_UNIT_ID" val="diagram160808_4*r_t*1_2"/>
  <p:tag name="KSO_WM_UNIT_CLEAR" val="1"/>
  <p:tag name="KSO_WM_UNIT_LAYERLEVEL" val="1_1"/>
  <p:tag name="KSO_WM_UNIT_DIAGRAM_CONTRAST_TITLE_CNT" val="2"/>
  <p:tag name="KSO_WM_UNIT_DIAGRAM_DIMENSION_TITLE_CNT" val="4"/>
  <p:tag name="KSO_WM_UNIT_VALUE" val="30"/>
  <p:tag name="KSO_WM_UNIT_HIGHLIGHT" val="0"/>
  <p:tag name="KSO_WM_UNIT_COMPATIBLE" val="0"/>
  <p:tag name="KSO_WM_DIAGRAM_GROUP_CODE" val="r1-1"/>
  <p:tag name="KSO_WM_UNIT_PRESET_TEXT" val="编辑标题"/>
  <p:tag name="KSO_WM_UNIT_FILL_FORE_SCHEMECOLOR_INDEX" val="8"/>
  <p:tag name="KSO_WM_UNIT_FILL_TYPE" val="1"/>
  <p:tag name="KSO_WM_UNIT_TEXT_FILL_FORE_SCHEMECOLOR_INDEX" val="14"/>
  <p:tag name="KSO_WM_UNIT_TEXT_FILL_TYPE" val="1"/>
</p:tagLst>
</file>

<file path=ppt/tags/tag105.xml><?xml version="1.0" encoding="utf-8"?>
<p:tagLst xmlns:p="http://schemas.openxmlformats.org/presentationml/2006/main">
  <p:tag name="KSO_WM_TEMPLATE_CATEGORY" val="diagram"/>
  <p:tag name="KSO_WM_TEMPLATE_INDEX" val="160808"/>
  <p:tag name="KSO_WM_TAG_VERSION" val="1.0"/>
  <p:tag name="KSO_WM_BEAUTIFY_FLAG" val="#wm#"/>
  <p:tag name="KSO_WM_UNIT_TYPE" val="r_v"/>
  <p:tag name="KSO_WM_UNIT_INDEX" val="1_6"/>
  <p:tag name="KSO_WM_UNIT_ID" val="diagram160808_4*r_v*1_6"/>
  <p:tag name="KSO_WM_UNIT_CLEAR" val="1"/>
  <p:tag name="KSO_WM_UNIT_LAYERLEVEL" val="1_1"/>
  <p:tag name="KSO_WM_UNIT_DIAGRAM_CONTRAST_TITLE_CNT" val="2"/>
  <p:tag name="KSO_WM_UNIT_DIAGRAM_DIMENSION_TITLE_CNT" val="4"/>
  <p:tag name="KSO_WM_UNIT_VALUE" val="39"/>
  <p:tag name="KSO_WM_UNIT_HIGHLIGHT" val="0"/>
  <p:tag name="KSO_WM_UNIT_COMPATIBLE" val="0"/>
  <p:tag name="KSO_WM_DIAGRAM_GROUP_CODE" val="r1-1"/>
  <p:tag name="KSO_WM_UNIT_PRESET_TEXT" val="点击输入本栏的具体文字简明扼要地说明分项内容"/>
  <p:tag name="KSO_WM_UNIT_TEXT_FILL_FORE_SCHEMECOLOR_INDEX" val="13"/>
  <p:tag name="KSO_WM_UNIT_TEXT_FILL_TYPE" val="1"/>
</p:tagLst>
</file>

<file path=ppt/tags/tag106.xml><?xml version="1.0" encoding="utf-8"?>
<p:tagLst xmlns:p="http://schemas.openxmlformats.org/presentationml/2006/main">
  <p:tag name="KSO_WM_TEMPLATE_CATEGORY" val="diagram"/>
  <p:tag name="KSO_WM_TEMPLATE_INDEX" val="160808"/>
  <p:tag name="KSO_WM_TAG_VERSION" val="1.0"/>
  <p:tag name="KSO_WM_BEAUTIFY_FLAG" val="#wm#"/>
  <p:tag name="KSO_WM_UNIT_TYPE" val="r_v"/>
  <p:tag name="KSO_WM_UNIT_INDEX" val="1_5"/>
  <p:tag name="KSO_WM_UNIT_ID" val="diagram160808_4*r_v*1_5"/>
  <p:tag name="KSO_WM_UNIT_CLEAR" val="1"/>
  <p:tag name="KSO_WM_UNIT_LAYERLEVEL" val="1_1"/>
  <p:tag name="KSO_WM_UNIT_DIAGRAM_CONTRAST_TITLE_CNT" val="2"/>
  <p:tag name="KSO_WM_UNIT_DIAGRAM_DIMENSION_TITLE_CNT" val="4"/>
  <p:tag name="KSO_WM_UNIT_VALUE" val="39"/>
  <p:tag name="KSO_WM_UNIT_HIGHLIGHT" val="0"/>
  <p:tag name="KSO_WM_UNIT_COMPATIBLE" val="0"/>
  <p:tag name="KSO_WM_DIAGRAM_GROUP_CODE" val="r1-1"/>
  <p:tag name="KSO_WM_UNIT_PRESET_TEXT" val="点击输入本栏的具体文字简明扼要地说明分项内容"/>
  <p:tag name="KSO_WM_UNIT_TEXT_FILL_FORE_SCHEMECOLOR_INDEX" val="13"/>
  <p:tag name="KSO_WM_UNIT_TEXT_FILL_TYPE" val="1"/>
</p:tagLst>
</file>

<file path=ppt/tags/tag107.xml><?xml version="1.0" encoding="utf-8"?>
<p:tagLst xmlns:p="http://schemas.openxmlformats.org/presentationml/2006/main">
  <p:tag name="KSO_WM_TEMPLATE_CATEGORY" val="diagram"/>
  <p:tag name="KSO_WM_TEMPLATE_INDEX" val="160808"/>
  <p:tag name="KSO_WM_TAG_VERSION" val="1.0"/>
  <p:tag name="KSO_WM_BEAUTIFY_FLAG" val="#wm#"/>
  <p:tag name="KSO_WM_UNIT_TYPE" val="r_v"/>
  <p:tag name="KSO_WM_UNIT_INDEX" val="1_8"/>
  <p:tag name="KSO_WM_UNIT_ID" val="diagram160808_4*r_v*1_8"/>
  <p:tag name="KSO_WM_UNIT_CLEAR" val="1"/>
  <p:tag name="KSO_WM_UNIT_LAYERLEVEL" val="1_1"/>
  <p:tag name="KSO_WM_UNIT_DIAGRAM_CONTRAST_TITLE_CNT" val="2"/>
  <p:tag name="KSO_WM_UNIT_DIAGRAM_DIMENSION_TITLE_CNT" val="4"/>
  <p:tag name="KSO_WM_UNIT_VALUE" val="39"/>
  <p:tag name="KSO_WM_UNIT_HIGHLIGHT" val="0"/>
  <p:tag name="KSO_WM_UNIT_COMPATIBLE" val="0"/>
  <p:tag name="KSO_WM_DIAGRAM_GROUP_CODE" val="r1-1"/>
  <p:tag name="KSO_WM_UNIT_PRESET_TEXT" val="点击输入本栏的具体文字简明扼要地说明分项内容"/>
  <p:tag name="KSO_WM_UNIT_TEXT_FILL_FORE_SCHEMECOLOR_INDEX" val="13"/>
  <p:tag name="KSO_WM_UNIT_TEXT_FILL_TYPE" val="1"/>
</p:tagLst>
</file>

<file path=ppt/tags/tag108.xml><?xml version="1.0" encoding="utf-8"?>
<p:tagLst xmlns:p="http://schemas.openxmlformats.org/presentationml/2006/main">
  <p:tag name="KSO_WM_TEMPLATE_CATEGORY" val="diagram"/>
  <p:tag name="KSO_WM_TEMPLATE_INDEX" val="160808"/>
  <p:tag name="KSO_WM_TAG_VERSION" val="1.0"/>
  <p:tag name="KSO_WM_BEAUTIFY_FLAG" val="#wm#"/>
  <p:tag name="KSO_WM_UNIT_TYPE" val="r_v"/>
  <p:tag name="KSO_WM_UNIT_INDEX" val="1_7"/>
  <p:tag name="KSO_WM_UNIT_ID" val="diagram160808_4*r_v*1_7"/>
  <p:tag name="KSO_WM_UNIT_CLEAR" val="1"/>
  <p:tag name="KSO_WM_UNIT_LAYERLEVEL" val="1_1"/>
  <p:tag name="KSO_WM_UNIT_DIAGRAM_CONTRAST_TITLE_CNT" val="2"/>
  <p:tag name="KSO_WM_UNIT_DIAGRAM_DIMENSION_TITLE_CNT" val="4"/>
  <p:tag name="KSO_WM_UNIT_VALUE" val="39"/>
  <p:tag name="KSO_WM_UNIT_HIGHLIGHT" val="0"/>
  <p:tag name="KSO_WM_UNIT_COMPATIBLE" val="0"/>
  <p:tag name="KSO_WM_DIAGRAM_GROUP_CODE" val="r1-1"/>
  <p:tag name="KSO_WM_UNIT_PRESET_TEXT" val="点击输入本栏的具体文字简明扼要地说明分项内容"/>
  <p:tag name="KSO_WM_UNIT_TEXT_FILL_FORE_SCHEMECOLOR_INDEX" val="13"/>
  <p:tag name="KSO_WM_UNIT_TEXT_FILL_TYPE" val="1"/>
</p:tagLst>
</file>

<file path=ppt/tags/tag109.xml><?xml version="1.0" encoding="utf-8"?>
<p:tagLst xmlns:p="http://schemas.openxmlformats.org/presentationml/2006/main">
  <p:tag name="KSO_WM_TEMPLATE_CATEGORY" val="diagram"/>
  <p:tag name="KSO_WM_TEMPLATE_INDEX" val="160808"/>
  <p:tag name="KSO_WM_TAG_VERSION" val="1.0"/>
  <p:tag name="KSO_WM_BEAUTIFY_FLAG" val="#wm#"/>
  <p:tag name="KSO_WM_UNIT_TYPE" val="r_v"/>
  <p:tag name="KSO_WM_UNIT_INDEX" val="1_2"/>
  <p:tag name="KSO_WM_UNIT_ID" val="diagram160808_4*r_v*1_2"/>
  <p:tag name="KSO_WM_UNIT_CLEAR" val="1"/>
  <p:tag name="KSO_WM_UNIT_LAYERLEVEL" val="1_1"/>
  <p:tag name="KSO_WM_UNIT_DIAGRAM_CONTRAST_TITLE_CNT" val="2"/>
  <p:tag name="KSO_WM_UNIT_DIAGRAM_DIMENSION_TITLE_CNT" val="4"/>
  <p:tag name="KSO_WM_UNIT_VALUE" val="39"/>
  <p:tag name="KSO_WM_UNIT_HIGHLIGHT" val="0"/>
  <p:tag name="KSO_WM_UNIT_COMPATIBLE" val="0"/>
  <p:tag name="KSO_WM_DIAGRAM_GROUP_CODE" val="r1-1"/>
  <p:tag name="KSO_WM_UNIT_PRESET_TEXT" val="点击输入本栏的具体文字简明扼要地说明分项内容"/>
  <p:tag name="KSO_WM_UNIT_TEXT_FILL_FORE_SCHEMECOLOR_INDEX" val="13"/>
  <p:tag name="KSO_WM_UNIT_TEXT_FILL_TYPE" val="1"/>
</p:tagLst>
</file>

<file path=ppt/tags/tag11.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5_1"/>
  <p:tag name="KSO_WM_UNIT_ID" val="diagram20169926_5*q_h_i*1_5_1"/>
  <p:tag name="KSO_WM_UNIT_LAYERLEVEL" val="1_1_1"/>
  <p:tag name="KSO_WM_DIAGRAM_GROUP_CODE" val="q1-1"/>
  <p:tag name="KSO_WM_UNIT_LINE_FORE_SCHEMECOLOR_INDEX" val="14"/>
  <p:tag name="KSO_WM_UNIT_LINE_FILL_TYPE" val="2"/>
  <p:tag name="KSO_WM_UNIT_USESOURCEFORMAT_APPLY" val="1"/>
</p:tagLst>
</file>

<file path=ppt/tags/tag110.xml><?xml version="1.0" encoding="utf-8"?>
<p:tagLst xmlns:p="http://schemas.openxmlformats.org/presentationml/2006/main">
  <p:tag name="KSO_WM_TEMPLATE_CATEGORY" val="diagram"/>
  <p:tag name="KSO_WM_TEMPLATE_INDEX" val="160808"/>
  <p:tag name="KSO_WM_TAG_VERSION" val="1.0"/>
  <p:tag name="KSO_WM_BEAUTIFY_FLAG" val="#wm#"/>
  <p:tag name="KSO_WM_UNIT_TYPE" val="r_v"/>
  <p:tag name="KSO_WM_UNIT_INDEX" val="1_3"/>
  <p:tag name="KSO_WM_UNIT_ID" val="diagram160808_4*r_v*1_3"/>
  <p:tag name="KSO_WM_UNIT_CLEAR" val="1"/>
  <p:tag name="KSO_WM_UNIT_LAYERLEVEL" val="1_1"/>
  <p:tag name="KSO_WM_UNIT_DIAGRAM_CONTRAST_TITLE_CNT" val="2"/>
  <p:tag name="KSO_WM_UNIT_DIAGRAM_DIMENSION_TITLE_CNT" val="4"/>
  <p:tag name="KSO_WM_UNIT_VALUE" val="39"/>
  <p:tag name="KSO_WM_UNIT_HIGHLIGHT" val="0"/>
  <p:tag name="KSO_WM_UNIT_COMPATIBLE" val="0"/>
  <p:tag name="KSO_WM_DIAGRAM_GROUP_CODE" val="r1-1"/>
  <p:tag name="KSO_WM_UNIT_PRESET_TEXT" val="点击输入本栏的具体文字简明扼要地说明分项内容"/>
  <p:tag name="KSO_WM_UNIT_TEXT_FILL_FORE_SCHEMECOLOR_INDEX" val="13"/>
  <p:tag name="KSO_WM_UNIT_TEXT_FILL_TYPE" val="1"/>
</p:tagLst>
</file>

<file path=ppt/tags/tag111.xml><?xml version="1.0" encoding="utf-8"?>
<p:tagLst xmlns:p="http://schemas.openxmlformats.org/presentationml/2006/main">
  <p:tag name="ISPRING_RESOURCE_PATHS_HASH_PRESENTER" val="24587d1089935163506c90b1d61c8ec38bba92f"/>
</p:tagLst>
</file>

<file path=ppt/tags/tag12.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i"/>
  <p:tag name="KSO_WM_UNIT_INDEX" val="1_5"/>
  <p:tag name="KSO_WM_UNIT_LAYERLEVEL" val="1_1"/>
  <p:tag name="KSO_WM_DIAGRAM_GROUP_CODE" val="q1-1"/>
  <p:tag name="KSO_WM_UNIT_ID" val="diagram20169926_5*q_i*1_5"/>
  <p:tag name="KSO_WM_UNIT_FILL_FORE_SCHEMECOLOR_INDEX" val="16"/>
  <p:tag name="KSO_WM_UNIT_FILL_TYPE" val="1"/>
  <p:tag name="KSO_WM_UNIT_TEXT_FILL_FORE_SCHEMECOLOR_INDEX" val="14"/>
  <p:tag name="KSO_WM_UNIT_TEXT_FILL_TYPE" val="1"/>
  <p:tag name="KSO_WM_UNIT_USESOURCEFORMAT_APPLY" val="1"/>
</p:tagLst>
</file>

<file path=ppt/tags/tag13.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2_2"/>
  <p:tag name="KSO_WM_UNIT_ID" val="diagram20169926_5*q_h_i*1_2_2"/>
  <p:tag name="KSO_WM_UNIT_LAYERLEVEL" val="1_1_1"/>
  <p:tag name="KSO_WM_DIAGRAM_GROUP_CODE" val="q1-1"/>
  <p:tag name="KSO_WM_UNIT_FILL_FORE_SCHEMECOLOR_INDEX" val="8"/>
  <p:tag name="KSO_WM_UNIT_FILL_TYPE" val="1"/>
  <p:tag name="KSO_WM_UNIT_TEXT_FILL_FORE_SCHEMECOLOR_INDEX" val="14"/>
  <p:tag name="KSO_WM_UNIT_TEXT_FILL_TYPE" val="1"/>
  <p:tag name="KSO_WM_UNIT_USESOURCEFORMAT_APPLY" val="1"/>
</p:tagLst>
</file>

<file path=ppt/tags/tag14.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5_2"/>
  <p:tag name="KSO_WM_UNIT_ID" val="diagram20169926_5*q_h_i*1_5_2"/>
  <p:tag name="KSO_WM_UNIT_LAYERLEVEL" val="1_1_1"/>
  <p:tag name="KSO_WM_DIAGRAM_GROUP_CODE" val="q1-1"/>
  <p:tag name="KSO_WM_UNIT_FILL_FORE_SCHEMECOLOR_INDEX" val="6"/>
  <p:tag name="KSO_WM_UNIT_FILL_TYPE" val="1"/>
  <p:tag name="KSO_WM_UNIT_TEXT_FILL_FORE_SCHEMECOLOR_INDEX" val="14"/>
  <p:tag name="KSO_WM_UNIT_TEXT_FILL_TYPE" val="1"/>
  <p:tag name="KSO_WM_UNIT_USESOURCEFORMAT_APPLY" val="1"/>
</p:tagLst>
</file>

<file path=ppt/tags/tag15.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1_2"/>
  <p:tag name="KSO_WM_UNIT_ID" val="diagram20169926_5*q_h_i*1_1_2"/>
  <p:tag name="KSO_WM_UNIT_LAYERLEVEL" val="1_1_1"/>
  <p:tag name="KSO_WM_DIAGRAM_GROUP_CODE" val="q1-1"/>
  <p:tag name="KSO_WM_UNIT_FILL_FORE_SCHEMECOLOR_INDEX" val="7"/>
  <p:tag name="KSO_WM_UNIT_FILL_TYPE" val="1"/>
  <p:tag name="KSO_WM_UNIT_TEXT_FILL_FORE_SCHEMECOLOR_INDEX" val="14"/>
  <p:tag name="KSO_WM_UNIT_TEXT_FILL_TYPE" val="1"/>
  <p:tag name="KSO_WM_UNIT_USESOURCEFORMAT_APPLY" val="1"/>
</p:tagLst>
</file>

<file path=ppt/tags/tag16.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i"/>
  <p:tag name="KSO_WM_UNIT_INDEX" val="1_12"/>
  <p:tag name="KSO_WM_UNIT_LAYERLEVEL" val="1_1"/>
  <p:tag name="KSO_WM_DIAGRAM_GROUP_CODE" val="q1-1"/>
  <p:tag name="KSO_WM_UNIT_ID" val="diagram20169926_5*q_i*1_12"/>
  <p:tag name="KSO_WM_UNIT_FILL_FORE_SCHEMECOLOR_INDEX" val="14"/>
  <p:tag name="KSO_WM_UNIT_FILL_TYPE" val="1"/>
  <p:tag name="KSO_WM_UNIT_TEXT_FILL_FORE_SCHEMECOLOR_INDEX" val="14"/>
  <p:tag name="KSO_WM_UNIT_TEXT_FILL_TYPE" val="1"/>
  <p:tag name="KSO_WM_UNIT_USESOURCEFORMAT_APPLY" val="1"/>
</p:tagLst>
</file>

<file path=ppt/tags/tag17.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i"/>
  <p:tag name="KSO_WM_UNIT_INDEX" val="1_13"/>
  <p:tag name="KSO_WM_UNIT_LAYERLEVEL" val="1_1"/>
  <p:tag name="KSO_WM_DIAGRAM_GROUP_CODE" val="q1-1"/>
  <p:tag name="KSO_WM_UNIT_ID" val="diagram20169926_5*q_i*1_13"/>
  <p:tag name="KSO_WM_UNIT_FILL_FORE_SCHEMECOLOR_INDEX" val="14"/>
  <p:tag name="KSO_WM_UNIT_FILL_TYPE" val="1"/>
  <p:tag name="KSO_WM_UNIT_TEXT_FILL_FORE_SCHEMECOLOR_INDEX" val="14"/>
  <p:tag name="KSO_WM_UNIT_TEXT_FILL_TYPE" val="1"/>
  <p:tag name="KSO_WM_UNIT_USESOURCEFORMAT_APPLY" val="1"/>
</p:tagLst>
</file>

<file path=ppt/tags/tag18.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1_3"/>
  <p:tag name="KSO_WM_UNIT_ID" val="diagram20169926_5*q_h_i*1_1_3"/>
  <p:tag name="KSO_WM_UNIT_LAYERLEVEL" val="1_1_1"/>
  <p:tag name="KSO_WM_DIAGRAM_GROUP_CODE" val="q1-1"/>
  <p:tag name="KSO_WM_UNIT_FILL_FORE_SCHEMECOLOR_INDEX" val="14"/>
  <p:tag name="KSO_WM_UNIT_FILL_TYPE" val="1"/>
  <p:tag name="KSO_WM_UNIT_TEXT_FILL_FORE_SCHEMECOLOR_INDEX" val="14"/>
  <p:tag name="KSO_WM_UNIT_TEXT_FILL_TYPE" val="1"/>
  <p:tag name="KSO_WM_UNIT_USESOURCEFORMAT_APPLY" val="1"/>
</p:tagLst>
</file>

<file path=ppt/tags/tag19.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1_4"/>
  <p:tag name="KSO_WM_UNIT_ID" val="diagram20169926_5*q_h_i*1_1_4"/>
  <p:tag name="KSO_WM_UNIT_LAYERLEVEL" val="1_1_1"/>
  <p:tag name="KSO_WM_DIAGRAM_GROUP_CODE" val="q1-1"/>
  <p:tag name="KSO_WM_UNIT_FILL_FORE_SCHEMECOLOR_INDEX" val="14"/>
  <p:tag name="KSO_WM_UNIT_FILL_TYPE" val="1"/>
  <p:tag name="KSO_WM_UNIT_TEXT_FILL_FORE_SCHEMECOLOR_INDEX" val="14"/>
  <p:tag name="KSO_WM_UNIT_TEXT_FILL_TYPE" val="1"/>
  <p:tag name="KSO_WM_UNIT_USESOURCEFORMAT_APPLY"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9041_2*m_h_i*1_2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0.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1_5"/>
  <p:tag name="KSO_WM_UNIT_ID" val="diagram20169926_5*q_h_i*1_1_5"/>
  <p:tag name="KSO_WM_UNIT_LAYERLEVEL" val="1_1_1"/>
  <p:tag name="KSO_WM_DIAGRAM_GROUP_CODE" val="q1-1"/>
  <p:tag name="KSO_WM_UNIT_FILL_FORE_SCHEMECOLOR_INDEX" val="14"/>
  <p:tag name="KSO_WM_UNIT_FILL_TYPE" val="1"/>
  <p:tag name="KSO_WM_UNIT_TEXT_FILL_FORE_SCHEMECOLOR_INDEX" val="14"/>
  <p:tag name="KSO_WM_UNIT_TEXT_FILL_TYPE" val="1"/>
  <p:tag name="KSO_WM_UNIT_USESOURCEFORMAT_APPLY" val="1"/>
</p:tagLst>
</file>

<file path=ppt/tags/tag21.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1_6"/>
  <p:tag name="KSO_WM_UNIT_ID" val="diagram20169926_5*q_h_i*1_1_6"/>
  <p:tag name="KSO_WM_UNIT_LAYERLEVEL" val="1_1_1"/>
  <p:tag name="KSO_WM_DIAGRAM_GROUP_CODE" val="q1-1"/>
  <p:tag name="KSO_WM_UNIT_FILL_FORE_SCHEMECOLOR_INDEX" val="14"/>
  <p:tag name="KSO_WM_UNIT_FILL_TYPE" val="1"/>
  <p:tag name="KSO_WM_UNIT_TEXT_FILL_FORE_SCHEMECOLOR_INDEX" val="14"/>
  <p:tag name="KSO_WM_UNIT_TEXT_FILL_TYPE" val="1"/>
  <p:tag name="KSO_WM_UNIT_USESOURCEFORMAT_APPLY" val="1"/>
</p:tagLst>
</file>

<file path=ppt/tags/tag22.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1_7"/>
  <p:tag name="KSO_WM_UNIT_ID" val="diagram20169926_5*q_h_i*1_1_7"/>
  <p:tag name="KSO_WM_UNIT_LAYERLEVEL" val="1_1_1"/>
  <p:tag name="KSO_WM_DIAGRAM_GROUP_CODE" val="q1-1"/>
  <p:tag name="KSO_WM_UNIT_FILL_FORE_SCHEMECOLOR_INDEX" val="14"/>
  <p:tag name="KSO_WM_UNIT_FILL_TYPE" val="1"/>
  <p:tag name="KSO_WM_UNIT_TEXT_FILL_FORE_SCHEMECOLOR_INDEX" val="14"/>
  <p:tag name="KSO_WM_UNIT_TEXT_FILL_TYPE" val="1"/>
  <p:tag name="KSO_WM_UNIT_USESOURCEFORMAT_APPLY" val="1"/>
</p:tagLst>
</file>

<file path=ppt/tags/tag23.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1_8"/>
  <p:tag name="KSO_WM_UNIT_ID" val="diagram20169926_5*q_h_i*1_1_8"/>
  <p:tag name="KSO_WM_UNIT_LAYERLEVEL" val="1_1_1"/>
  <p:tag name="KSO_WM_DIAGRAM_GROUP_CODE" val="q1-1"/>
  <p:tag name="KSO_WM_UNIT_FILL_FORE_SCHEMECOLOR_INDEX" val="14"/>
  <p:tag name="KSO_WM_UNIT_FILL_TYPE" val="1"/>
  <p:tag name="KSO_WM_UNIT_TEXT_FILL_FORE_SCHEMECOLOR_INDEX" val="14"/>
  <p:tag name="KSO_WM_UNIT_TEXT_FILL_TYPE" val="1"/>
  <p:tag name="KSO_WM_UNIT_USESOURCEFORMAT_APPLY" val="1"/>
</p:tagLst>
</file>

<file path=ppt/tags/tag24.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1_9"/>
  <p:tag name="KSO_WM_UNIT_ID" val="diagram20169926_5*q_h_i*1_1_9"/>
  <p:tag name="KSO_WM_UNIT_LAYERLEVEL" val="1_1_1"/>
  <p:tag name="KSO_WM_DIAGRAM_GROUP_CODE" val="q1-1"/>
  <p:tag name="KSO_WM_UNIT_FILL_FORE_SCHEMECOLOR_INDEX" val="14"/>
  <p:tag name="KSO_WM_UNIT_FILL_TYPE" val="1"/>
  <p:tag name="KSO_WM_UNIT_TEXT_FILL_FORE_SCHEMECOLOR_INDEX" val="14"/>
  <p:tag name="KSO_WM_UNIT_TEXT_FILL_TYPE" val="1"/>
  <p:tag name="KSO_WM_UNIT_USESOURCEFORMAT_APPLY" val="1"/>
</p:tagLst>
</file>

<file path=ppt/tags/tag25.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1_10"/>
  <p:tag name="KSO_WM_UNIT_ID" val="diagram20169926_5*q_h_i*1_1_10"/>
  <p:tag name="KSO_WM_UNIT_LAYERLEVEL" val="1_1_1"/>
  <p:tag name="KSO_WM_DIAGRAM_GROUP_CODE" val="q1-1"/>
  <p:tag name="KSO_WM_UNIT_FILL_FORE_SCHEMECOLOR_INDEX" val="14"/>
  <p:tag name="KSO_WM_UNIT_FILL_TYPE" val="1"/>
  <p:tag name="KSO_WM_UNIT_TEXT_FILL_FORE_SCHEMECOLOR_INDEX" val="14"/>
  <p:tag name="KSO_WM_UNIT_TEXT_FILL_TYPE" val="1"/>
  <p:tag name="KSO_WM_UNIT_USESOURCEFORMAT_APPLY" val="1"/>
</p:tagLst>
</file>

<file path=ppt/tags/tag26.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1_11"/>
  <p:tag name="KSO_WM_UNIT_ID" val="diagram20169926_5*q_h_i*1_1_11"/>
  <p:tag name="KSO_WM_UNIT_LAYERLEVEL" val="1_1_1"/>
  <p:tag name="KSO_WM_DIAGRAM_GROUP_CODE" val="q1-1"/>
  <p:tag name="KSO_WM_UNIT_FILL_FORE_SCHEMECOLOR_INDEX" val="14"/>
  <p:tag name="KSO_WM_UNIT_FILL_TYPE" val="1"/>
  <p:tag name="KSO_WM_UNIT_TEXT_FILL_FORE_SCHEMECOLOR_INDEX" val="14"/>
  <p:tag name="KSO_WM_UNIT_TEXT_FILL_TYPE" val="1"/>
  <p:tag name="KSO_WM_UNIT_USESOURCEFORMAT_APPLY" val="1"/>
</p:tagLst>
</file>

<file path=ppt/tags/tag27.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1_12"/>
  <p:tag name="KSO_WM_UNIT_ID" val="diagram20169926_5*q_h_i*1_1_12"/>
  <p:tag name="KSO_WM_UNIT_LAYERLEVEL" val="1_1_1"/>
  <p:tag name="KSO_WM_DIAGRAM_GROUP_CODE" val="q1-1"/>
  <p:tag name="KSO_WM_UNIT_FILL_FORE_SCHEMECOLOR_INDEX" val="14"/>
  <p:tag name="KSO_WM_UNIT_FILL_TYPE" val="1"/>
  <p:tag name="KSO_WM_UNIT_TEXT_FILL_FORE_SCHEMECOLOR_INDEX" val="14"/>
  <p:tag name="KSO_WM_UNIT_TEXT_FILL_TYPE" val="1"/>
  <p:tag name="KSO_WM_UNIT_USESOURCEFORMAT_APPLY" val="1"/>
</p:tagLst>
</file>

<file path=ppt/tags/tag28.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1_13"/>
  <p:tag name="KSO_WM_UNIT_ID" val="diagram20169926_5*q_h_i*1_1_13"/>
  <p:tag name="KSO_WM_UNIT_LAYERLEVEL" val="1_1_1"/>
  <p:tag name="KSO_WM_DIAGRAM_GROUP_CODE" val="q1-1"/>
  <p:tag name="KSO_WM_UNIT_FILL_FORE_SCHEMECOLOR_INDEX" val="14"/>
  <p:tag name="KSO_WM_UNIT_FILL_TYPE" val="1"/>
  <p:tag name="KSO_WM_UNIT_TEXT_FILL_FORE_SCHEMECOLOR_INDEX" val="14"/>
  <p:tag name="KSO_WM_UNIT_TEXT_FILL_TYPE" val="1"/>
  <p:tag name="KSO_WM_UNIT_USESOURCEFORMAT_APPLY" val="1"/>
</p:tagLst>
</file>

<file path=ppt/tags/tag29.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1_14"/>
  <p:tag name="KSO_WM_UNIT_ID" val="diagram20169926_5*q_h_i*1_1_14"/>
  <p:tag name="KSO_WM_UNIT_LAYERLEVEL" val="1_1_1"/>
  <p:tag name="KSO_WM_DIAGRAM_GROUP_CODE" val="q1-1"/>
  <p:tag name="KSO_WM_UNIT_FILL_FORE_SCHEMECOLOR_INDEX" val="14"/>
  <p:tag name="KSO_WM_UNIT_FILL_TYPE" val="1"/>
  <p:tag name="KSO_WM_UNIT_TEXT_FILL_FORE_SCHEMECOLOR_INDEX" val="14"/>
  <p:tag name="KSO_WM_UNIT_TEXT_FILL_TYPE" val="1"/>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9041_2*m_h_i*1_3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0.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4_2"/>
  <p:tag name="KSO_WM_UNIT_ID" val="diagram20169926_5*q_h_i*1_4_2"/>
  <p:tag name="KSO_WM_UNIT_LAYERLEVEL" val="1_1_1"/>
  <p:tag name="KSO_WM_DIAGRAM_GROUP_CODE" val="q1-1"/>
  <p:tag name="KSO_WM_UNIT_FILL_FORE_SCHEMECOLOR_INDEX" val="5"/>
  <p:tag name="KSO_WM_UNIT_FILL_TYPE" val="1"/>
  <p:tag name="KSO_WM_UNIT_TEXT_FILL_FORE_SCHEMECOLOR_INDEX" val="14"/>
  <p:tag name="KSO_WM_UNIT_TEXT_FILL_TYPE" val="1"/>
  <p:tag name="KSO_WM_UNIT_USESOURCEFORMAT_APPLY" val="1"/>
</p:tagLst>
</file>

<file path=ppt/tags/tag31.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4_3"/>
  <p:tag name="KSO_WM_UNIT_ID" val="diagram20169926_5*q_h_i*1_4_3"/>
  <p:tag name="KSO_WM_UNIT_LAYERLEVEL" val="1_1_1"/>
  <p:tag name="KSO_WM_DIAGRAM_GROUP_CODE" val="q1-1"/>
  <p:tag name="KSO_WM_UNIT_FILL_FORE_SCHEMECOLOR_INDEX" val="14"/>
  <p:tag name="KSO_WM_UNIT_FILL_TYPE" val="1"/>
  <p:tag name="KSO_WM_UNIT_TEXT_FILL_FORE_SCHEMECOLOR_INDEX" val="14"/>
  <p:tag name="KSO_WM_UNIT_TEXT_FILL_TYPE" val="1"/>
  <p:tag name="KSO_WM_UNIT_USESOURCEFORMAT_APPLY" val="1"/>
</p:tagLst>
</file>

<file path=ppt/tags/tag32.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2_3"/>
  <p:tag name="KSO_WM_UNIT_ID" val="diagram20169926_5*q_h_i*1_2_3"/>
  <p:tag name="KSO_WM_UNIT_LAYERLEVEL" val="1_1_1"/>
  <p:tag name="KSO_WM_DIAGRAM_GROUP_CODE" val="q1-1"/>
  <p:tag name="KSO_WM_UNIT_FILL_FORE_SCHEMECOLOR_INDEX" val="14"/>
  <p:tag name="KSO_WM_UNIT_FILL_TYPE" val="1"/>
  <p:tag name="KSO_WM_UNIT_TEXT_FILL_FORE_SCHEMECOLOR_INDEX" val="14"/>
  <p:tag name="KSO_WM_UNIT_TEXT_FILL_TYPE" val="1"/>
  <p:tag name="KSO_WM_UNIT_USESOURCEFORMAT_APPLY" val="1"/>
</p:tagLst>
</file>

<file path=ppt/tags/tag33.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5_3"/>
  <p:tag name="KSO_WM_UNIT_ID" val="diagram20169926_5*q_h_i*1_5_3"/>
  <p:tag name="KSO_WM_UNIT_LAYERLEVEL" val="1_1_1"/>
  <p:tag name="KSO_WM_DIAGRAM_GROUP_CODE" val="q1-1"/>
  <p:tag name="KSO_WM_UNIT_FILL_FORE_SCHEMECOLOR_INDEX" val="14"/>
  <p:tag name="KSO_WM_UNIT_FILL_TYPE" val="1"/>
  <p:tag name="KSO_WM_UNIT_TEXT_FILL_FORE_SCHEMECOLOR_INDEX" val="14"/>
  <p:tag name="KSO_WM_UNIT_TEXT_FILL_TYPE" val="1"/>
  <p:tag name="KSO_WM_UNIT_USESOURCEFORMAT_APPLY" val="1"/>
</p:tagLst>
</file>

<file path=ppt/tags/tag34.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3_1"/>
  <p:tag name="KSO_WM_UNIT_ID" val="diagram20169926_5*q_h_i*1_3_1"/>
  <p:tag name="KSO_WM_UNIT_LAYERLEVEL" val="1_1_1"/>
  <p:tag name="KSO_WM_DIAGRAM_GROUP_CODE" val="q1-1"/>
  <p:tag name="KSO_WM_UNIT_LINE_FORE_SCHEMECOLOR_INDEX" val="14"/>
  <p:tag name="KSO_WM_UNIT_LINE_FILL_TYPE" val="2"/>
  <p:tag name="KSO_WM_UNIT_USESOURCEFORMAT_APPLY" val="1"/>
</p:tagLst>
</file>

<file path=ppt/tags/tag35.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3_2"/>
  <p:tag name="KSO_WM_UNIT_ID" val="diagram20169926_5*q_h_i*1_3_2"/>
  <p:tag name="KSO_WM_UNIT_LAYERLEVEL" val="1_1_1"/>
  <p:tag name="KSO_WM_DIAGRAM_GROUP_CODE" val="q1-1"/>
  <p:tag name="KSO_WM_UNIT_FILL_FORE_SCHEMECOLOR_INDEX" val="10"/>
  <p:tag name="KSO_WM_UNIT_FILL_TYPE" val="1"/>
  <p:tag name="KSO_WM_UNIT_TEXT_FILL_FORE_SCHEMECOLOR_INDEX" val="14"/>
  <p:tag name="KSO_WM_UNIT_TEXT_FILL_TYPE" val="1"/>
  <p:tag name="KSO_WM_UNIT_USESOURCEFORMAT_APPLY" val="1"/>
</p:tagLst>
</file>

<file path=ppt/tags/tag36.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3_3"/>
  <p:tag name="KSO_WM_UNIT_ID" val="diagram20169926_5*q_h_i*1_3_3"/>
  <p:tag name="KSO_WM_UNIT_LAYERLEVEL" val="1_1_1"/>
  <p:tag name="KSO_WM_DIAGRAM_GROUP_CODE" val="q1-1"/>
  <p:tag name="KSO_WM_UNIT_FILL_FORE_SCHEMECOLOR_INDEX" val="14"/>
  <p:tag name="KSO_WM_UNIT_FILL_TYPE" val="1"/>
  <p:tag name="KSO_WM_UNIT_USESOURCEFORMAT_APPLY" val="1"/>
</p:tagLst>
</file>

<file path=ppt/tags/tag37.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3_4"/>
  <p:tag name="KSO_WM_UNIT_ID" val="diagram20169926_5*q_h_i*1_3_4"/>
  <p:tag name="KSO_WM_UNIT_LAYERLEVEL" val="1_1_1"/>
  <p:tag name="KSO_WM_DIAGRAM_GROUP_CODE" val="q1-1"/>
  <p:tag name="KSO_WM_UNIT_FILL_FORE_SCHEMECOLOR_INDEX" val="14"/>
  <p:tag name="KSO_WM_UNIT_FILL_TYPE" val="1"/>
  <p:tag name="KSO_WM_UNIT_USESOURCEFORMAT_APPLY" val="1"/>
</p:tagLst>
</file>

<file path=ppt/tags/tag38.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3_5"/>
  <p:tag name="KSO_WM_UNIT_ID" val="diagram20169926_5*q_h_i*1_3_5"/>
  <p:tag name="KSO_WM_UNIT_LAYERLEVEL" val="1_1_1"/>
  <p:tag name="KSO_WM_DIAGRAM_GROUP_CODE" val="q1-1"/>
  <p:tag name="KSO_WM_UNIT_FILL_FORE_SCHEMECOLOR_INDEX" val="14"/>
  <p:tag name="KSO_WM_UNIT_FILL_TYPE" val="1"/>
  <p:tag name="KSO_WM_UNIT_USESOURCEFORMAT_APPLY" val="1"/>
</p:tagLst>
</file>

<file path=ppt/tags/tag39.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3_6"/>
  <p:tag name="KSO_WM_UNIT_ID" val="diagram20169926_5*q_h_i*1_3_6"/>
  <p:tag name="KSO_WM_UNIT_LAYERLEVEL" val="1_1_1"/>
  <p:tag name="KSO_WM_DIAGRAM_GROUP_CODE" val="q1-1"/>
  <p:tag name="KSO_WM_UNIT_FILL_FORE_SCHEMECOLOR_INDEX" val="14"/>
  <p:tag name="KSO_WM_UNIT_FILL_TYPE" val="1"/>
  <p:tag name="KSO_WM_UNIT_USESOURCEFORMAT_APPLY"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1"/>
  <p:tag name="KSO_WM_UNIT_ID" val="diagram20199041_2*m_h_z*1_2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40.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3_7"/>
  <p:tag name="KSO_WM_UNIT_ID" val="diagram20169926_5*q_h_i*1_3_7"/>
  <p:tag name="KSO_WM_UNIT_LAYERLEVEL" val="1_1_1"/>
  <p:tag name="KSO_WM_DIAGRAM_GROUP_CODE" val="q1-1"/>
  <p:tag name="KSO_WM_UNIT_FILL_FORE_SCHEMECOLOR_INDEX" val="14"/>
  <p:tag name="KSO_WM_UNIT_FILL_TYPE" val="1"/>
  <p:tag name="KSO_WM_UNIT_USESOURCEFORMAT_APPLY" val="1"/>
</p:tagLst>
</file>

<file path=ppt/tags/tag41.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3_8"/>
  <p:tag name="KSO_WM_UNIT_ID" val="diagram20169926_5*q_h_i*1_3_8"/>
  <p:tag name="KSO_WM_UNIT_LAYERLEVEL" val="1_1_1"/>
  <p:tag name="KSO_WM_DIAGRAM_GROUP_CODE" val="q1-1"/>
  <p:tag name="KSO_WM_UNIT_FILL_FORE_SCHEMECOLOR_INDEX" val="14"/>
  <p:tag name="KSO_WM_UNIT_FILL_TYPE" val="1"/>
  <p:tag name="KSO_WM_UNIT_USESOURCEFORMAT_APPLY" val="1"/>
</p:tagLst>
</file>

<file path=ppt/tags/tag42.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3_9"/>
  <p:tag name="KSO_WM_UNIT_ID" val="diagram20169926_5*q_h_i*1_3_9"/>
  <p:tag name="KSO_WM_UNIT_LAYERLEVEL" val="1_1_1"/>
  <p:tag name="KSO_WM_DIAGRAM_GROUP_CODE" val="q1-1"/>
  <p:tag name="KSO_WM_UNIT_FILL_FORE_SCHEMECOLOR_INDEX" val="14"/>
  <p:tag name="KSO_WM_UNIT_FILL_TYPE" val="1"/>
  <p:tag name="KSO_WM_UNIT_USESOURCEFORMAT_APPLY" val="1"/>
</p:tagLst>
</file>

<file path=ppt/tags/tag43.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3_10"/>
  <p:tag name="KSO_WM_UNIT_ID" val="diagram20169926_5*q_h_i*1_3_10"/>
  <p:tag name="KSO_WM_UNIT_LAYERLEVEL" val="1_1_1"/>
  <p:tag name="KSO_WM_DIAGRAM_GROUP_CODE" val="q1-1"/>
  <p:tag name="KSO_WM_UNIT_FILL_FORE_SCHEMECOLOR_INDEX" val="14"/>
  <p:tag name="KSO_WM_UNIT_FILL_TYPE" val="1"/>
  <p:tag name="KSO_WM_UNIT_USESOURCEFORMAT_APPLY" val="1"/>
</p:tagLst>
</file>

<file path=ppt/tags/tag44.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a"/>
  <p:tag name="KSO_WM_UNIT_INDEX" val="1_2_1"/>
  <p:tag name="KSO_WM_UNIT_LAYERLEVEL" val="1_1_1"/>
  <p:tag name="KSO_WM_UNIT_VALUE" val="12"/>
  <p:tag name="KSO_WM_UNIT_HIGHLIGHT" val="0"/>
  <p:tag name="KSO_WM_UNIT_COMPATIBLE" val="0"/>
  <p:tag name="KSO_WM_UNIT_CLEAR" val="0"/>
  <p:tag name="KSO_WM_UNIT_PRESET_TEXT_INDEX" val="3"/>
  <p:tag name="KSO_WM_UNIT_PRESET_TEXT_LEN" val="17"/>
  <p:tag name="KSO_WM_DIAGRAM_GROUP_CODE" val="q1-1"/>
  <p:tag name="KSO_WM_UNIT_ID" val="diagram20169926_5*q_h_a*1_2_1"/>
  <p:tag name="KSO_WM_UNIT_TEXT_FILL_FORE_SCHEMECOLOR_INDEX" val="14"/>
  <p:tag name="KSO_WM_UNIT_TEXT_FILL_TYPE" val="1"/>
  <p:tag name="KSO_WM_UNIT_USESOURCEFORMAT_APPLY" val="1"/>
</p:tagLst>
</file>

<file path=ppt/tags/tag45.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a"/>
  <p:tag name="KSO_WM_UNIT_INDEX" val="1_3_1"/>
  <p:tag name="KSO_WM_UNIT_LAYERLEVEL" val="1_1_1"/>
  <p:tag name="KSO_WM_UNIT_VALUE" val="12"/>
  <p:tag name="KSO_WM_UNIT_HIGHLIGHT" val="0"/>
  <p:tag name="KSO_WM_UNIT_COMPATIBLE" val="0"/>
  <p:tag name="KSO_WM_UNIT_CLEAR" val="0"/>
  <p:tag name="KSO_WM_UNIT_PRESET_TEXT_INDEX" val="3"/>
  <p:tag name="KSO_WM_UNIT_PRESET_TEXT_LEN" val="17"/>
  <p:tag name="KSO_WM_DIAGRAM_GROUP_CODE" val="q1-1"/>
  <p:tag name="KSO_WM_UNIT_ID" val="diagram20169926_5*q_h_a*1_3_1"/>
  <p:tag name="KSO_WM_UNIT_TEXT_FILL_FORE_SCHEMECOLOR_INDEX" val="14"/>
  <p:tag name="KSO_WM_UNIT_TEXT_FILL_TYPE" val="1"/>
  <p:tag name="KSO_WM_UNIT_USESOURCEFORMAT_APPLY" val="1"/>
</p:tagLst>
</file>

<file path=ppt/tags/tag46.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f"/>
  <p:tag name="KSO_WM_UNIT_INDEX" val="1_3_1"/>
  <p:tag name="KSO_WM_UNIT_LAYERLEVEL" val="1_1_1"/>
  <p:tag name="KSO_WM_UNIT_VALUE" val="26"/>
  <p:tag name="KSO_WM_UNIT_HIGHLIGHT" val="0"/>
  <p:tag name="KSO_WM_UNIT_COMPATIBLE" val="0"/>
  <p:tag name="KSO_WM_UNIT_CLEAR" val="0"/>
  <p:tag name="KSO_WM_UNIT_PRESET_TEXT_INDEX" val="4"/>
  <p:tag name="KSO_WM_UNIT_PRESET_TEXT_LEN" val="57"/>
  <p:tag name="KSO_WM_DIAGRAM_GROUP_CODE" val="q1-1"/>
  <p:tag name="KSO_WM_UNIT_ID" val="diagram20169926_5*q_h_f*1_3_1"/>
  <p:tag name="KSO_WM_UNIT_TEXT_FILL_FORE_SCHEMECOLOR_INDEX" val="14"/>
  <p:tag name="KSO_WM_UNIT_TEXT_FILL_TYPE" val="1"/>
  <p:tag name="KSO_WM_UNIT_USESOURCEFORMAT_APPLY" val="1"/>
</p:tagLst>
</file>

<file path=ppt/tags/tag47.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a"/>
  <p:tag name="KSO_WM_UNIT_INDEX" val="1_1_1"/>
  <p:tag name="KSO_WM_UNIT_LAYERLEVEL" val="1_1_1"/>
  <p:tag name="KSO_WM_UNIT_VALUE" val="12"/>
  <p:tag name="KSO_WM_UNIT_HIGHLIGHT" val="0"/>
  <p:tag name="KSO_WM_UNIT_COMPATIBLE" val="0"/>
  <p:tag name="KSO_WM_UNIT_CLEAR" val="0"/>
  <p:tag name="KSO_WM_UNIT_PRESET_TEXT_INDEX" val="3"/>
  <p:tag name="KSO_WM_UNIT_PRESET_TEXT_LEN" val="17"/>
  <p:tag name="KSO_WM_DIAGRAM_GROUP_CODE" val="q1-1"/>
  <p:tag name="KSO_WM_UNIT_ID" val="diagram20169926_5*q_h_a*1_1_1"/>
  <p:tag name="KSO_WM_UNIT_TEXT_FILL_FORE_SCHEMECOLOR_INDEX" val="14"/>
  <p:tag name="KSO_WM_UNIT_TEXT_FILL_TYPE" val="1"/>
  <p:tag name="KSO_WM_UNIT_USESOURCEFORMAT_APPLY" val="1"/>
</p:tagLst>
</file>

<file path=ppt/tags/tag48.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f"/>
  <p:tag name="KSO_WM_UNIT_INDEX" val="1_1_1"/>
  <p:tag name="KSO_WM_UNIT_LAYERLEVEL" val="1_1_1"/>
  <p:tag name="KSO_WM_UNIT_VALUE" val="26"/>
  <p:tag name="KSO_WM_UNIT_HIGHLIGHT" val="0"/>
  <p:tag name="KSO_WM_UNIT_COMPATIBLE" val="0"/>
  <p:tag name="KSO_WM_UNIT_CLEAR" val="0"/>
  <p:tag name="KSO_WM_UNIT_PRESET_TEXT_INDEX" val="4"/>
  <p:tag name="KSO_WM_UNIT_PRESET_TEXT_LEN" val="57"/>
  <p:tag name="KSO_WM_DIAGRAM_GROUP_CODE" val="q1-1"/>
  <p:tag name="KSO_WM_UNIT_ID" val="diagram20169926_5*q_h_f*1_1_1"/>
  <p:tag name="KSO_WM_UNIT_TEXT_FILL_FORE_SCHEMECOLOR_INDEX" val="14"/>
  <p:tag name="KSO_WM_UNIT_TEXT_FILL_TYPE" val="1"/>
  <p:tag name="KSO_WM_UNIT_USESOURCEFORMAT_APPLY" val="1"/>
</p:tagLst>
</file>

<file path=ppt/tags/tag49.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a"/>
  <p:tag name="KSO_WM_UNIT_INDEX" val="1_5_1"/>
  <p:tag name="KSO_WM_UNIT_LAYERLEVEL" val="1_1_1"/>
  <p:tag name="KSO_WM_UNIT_VALUE" val="13"/>
  <p:tag name="KSO_WM_UNIT_HIGHLIGHT" val="0"/>
  <p:tag name="KSO_WM_UNIT_COMPATIBLE" val="0"/>
  <p:tag name="KSO_WM_UNIT_CLEAR" val="0"/>
  <p:tag name="KSO_WM_UNIT_PRESET_TEXT_INDEX" val="3"/>
  <p:tag name="KSO_WM_UNIT_PRESET_TEXT_LEN" val="17"/>
  <p:tag name="KSO_WM_DIAGRAM_GROUP_CODE" val="q1-1"/>
  <p:tag name="KSO_WM_UNIT_ID" val="diagram20169926_5*q_h_a*1_5_1"/>
  <p:tag name="KSO_WM_UNIT_TEXT_FILL_FORE_SCHEMECOLOR_INDEX" val="14"/>
  <p:tag name="KSO_WM_UNIT_TEXT_FILL_TYPE" val="1"/>
  <p:tag name="KSO_WM_UNIT_USESOURCEFORMAT_APPLY"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1"/>
  <p:tag name="KSO_WM_UNIT_ID" val="diagram20199041_2*m_h_z*1_3_1"/>
  <p:tag name="KSO_WM_TEMPLATE_CATEGORY" val="diagram"/>
  <p:tag name="KSO_WM_TEMPLATE_INDEX" val="2019904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50.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f"/>
  <p:tag name="KSO_WM_UNIT_INDEX" val="1_5_1"/>
  <p:tag name="KSO_WM_UNIT_LAYERLEVEL" val="1_1_1"/>
  <p:tag name="KSO_WM_UNIT_VALUE" val="26"/>
  <p:tag name="KSO_WM_UNIT_HIGHLIGHT" val="0"/>
  <p:tag name="KSO_WM_UNIT_COMPATIBLE" val="0"/>
  <p:tag name="KSO_WM_UNIT_CLEAR" val="0"/>
  <p:tag name="KSO_WM_UNIT_PRESET_TEXT_INDEX" val="4"/>
  <p:tag name="KSO_WM_UNIT_PRESET_TEXT_LEN" val="57"/>
  <p:tag name="KSO_WM_DIAGRAM_GROUP_CODE" val="q1-1"/>
  <p:tag name="KSO_WM_UNIT_ID" val="diagram20169926_5*q_h_f*1_5_1"/>
  <p:tag name="KSO_WM_UNIT_TEXT_FILL_FORE_SCHEMECOLOR_INDEX" val="14"/>
  <p:tag name="KSO_WM_UNIT_TEXT_FILL_TYPE" val="1"/>
  <p:tag name="KSO_WM_UNIT_USESOURCEFORMAT_APPLY" val="1"/>
</p:tagLst>
</file>

<file path=ppt/tags/tag51.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a"/>
  <p:tag name="KSO_WM_UNIT_INDEX" val="1_4_1"/>
  <p:tag name="KSO_WM_UNIT_LAYERLEVEL" val="1_1_1"/>
  <p:tag name="KSO_WM_UNIT_VALUE" val="12"/>
  <p:tag name="KSO_WM_UNIT_HIGHLIGHT" val="0"/>
  <p:tag name="KSO_WM_UNIT_COMPATIBLE" val="0"/>
  <p:tag name="KSO_WM_UNIT_CLEAR" val="0"/>
  <p:tag name="KSO_WM_UNIT_PRESET_TEXT_INDEX" val="3"/>
  <p:tag name="KSO_WM_UNIT_PRESET_TEXT_LEN" val="17"/>
  <p:tag name="KSO_WM_DIAGRAM_GROUP_CODE" val="q1-1"/>
  <p:tag name="KSO_WM_UNIT_ID" val="diagram20169926_5*q_h_a*1_4_1"/>
  <p:tag name="KSO_WM_UNIT_TEXT_FILL_FORE_SCHEMECOLOR_INDEX" val="14"/>
  <p:tag name="KSO_WM_UNIT_TEXT_FILL_TYPE" val="1"/>
  <p:tag name="KSO_WM_UNIT_USESOURCEFORMAT_APPLY" val="1"/>
</p:tagLst>
</file>

<file path=ppt/tags/tag52.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f"/>
  <p:tag name="KSO_WM_UNIT_INDEX" val="1_4_1"/>
  <p:tag name="KSO_WM_UNIT_LAYERLEVEL" val="1_1_1"/>
  <p:tag name="KSO_WM_UNIT_VALUE" val="26"/>
  <p:tag name="KSO_WM_UNIT_HIGHLIGHT" val="0"/>
  <p:tag name="KSO_WM_UNIT_COMPATIBLE" val="0"/>
  <p:tag name="KSO_WM_UNIT_CLEAR" val="0"/>
  <p:tag name="KSO_WM_UNIT_PRESET_TEXT_INDEX" val="4"/>
  <p:tag name="KSO_WM_UNIT_PRESET_TEXT_LEN" val="57"/>
  <p:tag name="KSO_WM_DIAGRAM_GROUP_CODE" val="q1-1"/>
  <p:tag name="KSO_WM_UNIT_ID" val="diagram20169926_5*q_h_f*1_4_1"/>
  <p:tag name="KSO_WM_UNIT_TEXT_FILL_FORE_SCHEMECOLOR_INDEX" val="14"/>
  <p:tag name="KSO_WM_UNIT_TEXT_FILL_TYPE" val="1"/>
  <p:tag name="KSO_WM_UNIT_USESOURCEFORMAT_APPLY" val="1"/>
</p:tagLst>
</file>

<file path=ppt/tags/tag53.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f"/>
  <p:tag name="KSO_WM_UNIT_INDEX" val="1_2_1"/>
  <p:tag name="KSO_WM_UNIT_LAYERLEVEL" val="1_1_1"/>
  <p:tag name="KSO_WM_UNIT_VALUE" val="26"/>
  <p:tag name="KSO_WM_UNIT_HIGHLIGHT" val="0"/>
  <p:tag name="KSO_WM_UNIT_COMPATIBLE" val="0"/>
  <p:tag name="KSO_WM_UNIT_CLEAR" val="0"/>
  <p:tag name="KSO_WM_UNIT_PRESET_TEXT_INDEX" val="4"/>
  <p:tag name="KSO_WM_UNIT_PRESET_TEXT_LEN" val="57"/>
  <p:tag name="KSO_WM_DIAGRAM_GROUP_CODE" val="q1-1"/>
  <p:tag name="KSO_WM_UNIT_ID" val="diagram20169926_5*q_h_f*1_2_1"/>
  <p:tag name="KSO_WM_UNIT_TEXT_FILL_FORE_SCHEMECOLOR_INDEX" val="14"/>
  <p:tag name="KSO_WM_UNIT_TEXT_FILL_TYPE" val="1"/>
  <p:tag name="KSO_WM_UNIT_USESOURCEFORMAT_APPLY" val="1"/>
</p:tagLst>
</file>

<file path=ppt/tags/tag54.xml><?xml version="1.0" encoding="utf-8"?>
<p:tagLst xmlns:p="http://schemas.openxmlformats.org/presentationml/2006/main">
  <p:tag name="KSO_WM_SLIDE_ITEM_CNT" val="5"/>
</p:tagLst>
</file>

<file path=ppt/tags/tag55.xml><?xml version="1.0" encoding="utf-8"?>
<p:tagLst xmlns:p="http://schemas.openxmlformats.org/presentationml/2006/main">
  <p:tag name="KSO_WM_TAG_VERSION" val="1.0"/>
  <p:tag name="KSO_WM_TEMPLATE_CATEGORY" val="diagram"/>
  <p:tag name="KSO_WM_TEMPLATE_INDEX" val="20187565"/>
  <p:tag name="KSO_WM_UNIT_ID" val="diagram20187565_1*l_i*1_1"/>
  <p:tag name="KSO_WM_UNIT_LAYERLEVEL" val="1_1"/>
  <p:tag name="KSO_WM_BEAUTIFY_FLAG" val="#wm#"/>
  <p:tag name="KSO_WM_UNIT_HIGHLIGHT" val="0"/>
  <p:tag name="KSO_WM_UNIT_COMPATIBLE" val="0"/>
  <p:tag name="KSO_WM_DIAGRAM_GROUP_CODE" val="l1-1"/>
  <p:tag name="KSO_WM_UNIT_TYPE" val="l_i"/>
  <p:tag name="KSO_WM_UNIT_INDEX" val="1_1"/>
  <p:tag name="KSO_WM_UNIT_COLOR_SCHEME_SHAPE_ID" val="3"/>
  <p:tag name="KSO_WM_UNIT_COLOR_SCHEME_PARENT_PAGE" val="0_1"/>
  <p:tag name="KSO_WM_UNIT_DIAGRAM_ISNUMVISUAL" val="0"/>
  <p:tag name="KSO_WM_UNIT_DIAGRAM_ISREFERUNIT" val="0"/>
  <p:tag name="KSO_WM_UNIT_LINE_FORE_SCHEMECOLOR_INDEX" val="15"/>
  <p:tag name="KSO_WM_UNIT_LINE_FILL_TYPE" val="2"/>
</p:tagLst>
</file>

<file path=ppt/tags/tag56.xml><?xml version="1.0" encoding="utf-8"?>
<p:tagLst xmlns:p="http://schemas.openxmlformats.org/presentationml/2006/main">
  <p:tag name="KSO_WM_TAG_VERSION" val="1.0"/>
  <p:tag name="KSO_WM_TEMPLATE_CATEGORY" val="diagram"/>
  <p:tag name="KSO_WM_TEMPLATE_INDEX" val="20187565"/>
  <p:tag name="KSO_WM_UNIT_ID" val="diagram20187565_1*l_h_i*1_1_1"/>
  <p:tag name="KSO_WM_UNIT_LAYERLEVEL" val="1_1_1"/>
  <p:tag name="KSO_WM_BEAUTIFY_FLAG" val="#wm#"/>
  <p:tag name="KSO_WM_UNIT_HIGHLIGHT" val="0"/>
  <p:tag name="KSO_WM_UNIT_COMPATIBLE" val="0"/>
  <p:tag name="KSO_WM_DIAGRAM_GROUP_CODE" val="l1-1"/>
  <p:tag name="KSO_WM_UNIT_TYPE" val="l_h_i"/>
  <p:tag name="KSO_WM_UNIT_INDEX" val="1_1_1"/>
  <p:tag name="KSO_WM_UNIT_COLOR_SCHEME_SHAPE_ID" val="26"/>
  <p:tag name="KSO_WM_UNIT_COLOR_SCHEME_PARENT_PAGE" val="0_1"/>
  <p:tag name="KSO_WM_UNIT_DIAGRAM_ISNUMVISUAL" val="0"/>
  <p:tag name="KSO_WM_UNIT_DIAGRAM_ISREFERUNIT" val="0"/>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57.xml><?xml version="1.0" encoding="utf-8"?>
<p:tagLst xmlns:p="http://schemas.openxmlformats.org/presentationml/2006/main">
  <p:tag name="KSO_WM_TAG_VERSION" val="1.0"/>
  <p:tag name="KSO_WM_TEMPLATE_CATEGORY" val="diagram"/>
  <p:tag name="KSO_WM_TEMPLATE_INDEX" val="20187565"/>
  <p:tag name="KSO_WM_UNIT_ID" val="diagram20187565_1*l_h_h_i*1_1_1_1"/>
  <p:tag name="KSO_WM_UNIT_LAYERLEVEL" val="1_1_1_1"/>
  <p:tag name="KSO_WM_UNIT_HIGHLIGHT" val="0"/>
  <p:tag name="KSO_WM_UNIT_COMPATIBLE" val="0"/>
  <p:tag name="KSO_WM_BEAUTIFY_FLAG" val="#wm#"/>
  <p:tag name="KSO_WM_DIAGRAM_GROUP_CODE" val="l1-1"/>
  <p:tag name="KSO_WM_UNIT_TYPE" val="l_h_h_i"/>
  <p:tag name="KSO_WM_UNIT_INDEX" val="1_1_1_1"/>
  <p:tag name="KSO_WM_UNIT_COLOR_SCHEME_SHAPE_ID" val="24"/>
  <p:tag name="KSO_WM_UNIT_COLOR_SCHEME_PARENT_PAGE" val="0_1"/>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Lst>
</file>

<file path=ppt/tags/tag58.xml><?xml version="1.0" encoding="utf-8"?>
<p:tagLst xmlns:p="http://schemas.openxmlformats.org/presentationml/2006/main">
  <p:tag name="KSO_WM_TAG_VERSION" val="1.0"/>
  <p:tag name="KSO_WM_TEMPLATE_CATEGORY" val="diagram"/>
  <p:tag name="KSO_WM_TEMPLATE_INDEX" val="20187565"/>
  <p:tag name="KSO_WM_UNIT_ID" val="diagram20187565_1*l_h_i*1_1_2"/>
  <p:tag name="KSO_WM_UNIT_LAYERLEVEL" val="1_1_1"/>
  <p:tag name="KSO_WM_UNIT_HIGHLIGHT" val="0"/>
  <p:tag name="KSO_WM_UNIT_COMPATIBLE" val="0"/>
  <p:tag name="KSO_WM_BEAUTIFY_FLAG" val="#wm#"/>
  <p:tag name="KSO_WM_UNIT_ISCONTENTSTITLE" val="0"/>
  <p:tag name="KSO_WM_DIAGRAM_GROUP_CODE" val="l1-1"/>
  <p:tag name="KSO_WM_UNIT_TYPE" val="l_h_i"/>
  <p:tag name="KSO_WM_UNIT_INDEX" val="1_1_2"/>
  <p:tag name="KSO_WM_UNIT_COLOR_SCHEME_SHAPE_ID" val="27"/>
  <p:tag name="KSO_WM_UNIT_COLOR_SCHEME_PARENT_PAGE" val="0_1"/>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Lst>
</file>

<file path=ppt/tags/tag59.xml><?xml version="1.0" encoding="utf-8"?>
<p:tagLst xmlns:p="http://schemas.openxmlformats.org/presentationml/2006/main">
  <p:tag name="KSO_WM_TAG_VERSION" val="1.0"/>
  <p:tag name="KSO_WM_TEMPLATE_CATEGORY" val="diagram"/>
  <p:tag name="KSO_WM_TEMPLATE_INDEX" val="20187565"/>
  <p:tag name="KSO_WM_UNIT_ID" val="diagram20187565_1*l_h_i*1_2_1"/>
  <p:tag name="KSO_WM_UNIT_LAYERLEVEL" val="1_1_1"/>
  <p:tag name="KSO_WM_BEAUTIFY_FLAG" val="#wm#"/>
  <p:tag name="KSO_WM_UNIT_HIGHLIGHT" val="0"/>
  <p:tag name="KSO_WM_UNIT_COMPATIBLE" val="0"/>
  <p:tag name="KSO_WM_DIAGRAM_GROUP_CODE" val="l1-1"/>
  <p:tag name="KSO_WM_UNIT_TYPE" val="l_h_i"/>
  <p:tag name="KSO_WM_UNIT_INDEX" val="1_2_1"/>
  <p:tag name="KSO_WM_UNIT_COLOR_SCHEME_SHAPE_ID" val="21"/>
  <p:tag name="KSO_WM_UNIT_COLOR_SCHEME_PARENT_PAGE" val="0_1"/>
  <p:tag name="KSO_WM_UNIT_DIAGRAM_ISNUMVISUAL" val="0"/>
  <p:tag name="KSO_WM_UNIT_DIAGRAM_ISREFERUNIT" val="0"/>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Lst>
</file>

<file path=ppt/tags/tag6.xml><?xml version="1.0" encoding="utf-8"?>
<p:tagLst xmlns:p="http://schemas.openxmlformats.org/presentationml/2006/main">
  <p:tag name="KSO_WM_UNIT_VALUE" val="158*140"/>
  <p:tag name="KSO_WM_UNIT_HIGHLIGHT" val="0"/>
  <p:tag name="KSO_WM_UNIT_COMPATIBLE" val="0"/>
  <p:tag name="KSO_WM_UNIT_DIAGRAM_ISNUMVISUAL" val="0"/>
  <p:tag name="KSO_WM_UNIT_DIAGRAM_ISREFERUNIT" val="0"/>
  <p:tag name="KSO_WM_DIAGRAM_GROUP_CODE" val="m1-1"/>
  <p:tag name="KSO_WM_UNIT_TYPE" val="m_h_x"/>
  <p:tag name="KSO_WM_UNIT_INDEX" val="1_2_1"/>
  <p:tag name="KSO_WM_UNIT_ID" val="diagram20199041_2*m_h_x*1_2_1"/>
  <p:tag name="KSO_WM_TEMPLATE_CATEGORY" val="diagram"/>
  <p:tag name="KSO_WM_TEMPLATE_INDEX" val="20199041"/>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60.xml><?xml version="1.0" encoding="utf-8"?>
<p:tagLst xmlns:p="http://schemas.openxmlformats.org/presentationml/2006/main">
  <p:tag name="KSO_WM_TAG_VERSION" val="1.0"/>
  <p:tag name="KSO_WM_TEMPLATE_CATEGORY" val="diagram"/>
  <p:tag name="KSO_WM_TEMPLATE_INDEX" val="20187565"/>
  <p:tag name="KSO_WM_UNIT_ID" val="diagram20187565_1*l_h_i*1_2_2"/>
  <p:tag name="KSO_WM_UNIT_LAYERLEVEL" val="1_1_1"/>
  <p:tag name="KSO_WM_UNIT_HIGHLIGHT" val="0"/>
  <p:tag name="KSO_WM_UNIT_COMPATIBLE" val="0"/>
  <p:tag name="KSO_WM_BEAUTIFY_FLAG" val="#wm#"/>
  <p:tag name="KSO_WM_UNIT_ISCONTENTSTITLE" val="0"/>
  <p:tag name="KSO_WM_DIAGRAM_GROUP_CODE" val="l1-1"/>
  <p:tag name="KSO_WM_UNIT_TYPE" val="l_h_i"/>
  <p:tag name="KSO_WM_UNIT_INDEX" val="1_2_2"/>
  <p:tag name="KSO_WM_UNIT_COLOR_SCHEME_SHAPE_ID" val="22"/>
  <p:tag name="KSO_WM_UNIT_COLOR_SCHEME_PARENT_PAGE" val="0_1"/>
  <p:tag name="KSO_WM_UNIT_DIAGRAM_ISNUMVISUAL" val="0"/>
  <p:tag name="KSO_WM_UNIT_DIAGRAM_ISREFERUNIT" val="0"/>
  <p:tag name="KSO_WM_UNIT_FILL_FORE_SCHEMECOLOR_INDEX" val="6"/>
  <p:tag name="KSO_WM_UNIT_FILL_TYPE" val="1"/>
  <p:tag name="KSO_WM_UNIT_TEXT_FILL_FORE_SCHEMECOLOR_INDEX" val="14"/>
  <p:tag name="KSO_WM_UNIT_TEXT_FILL_TYPE" val="1"/>
</p:tagLst>
</file>

<file path=ppt/tags/tag61.xml><?xml version="1.0" encoding="utf-8"?>
<p:tagLst xmlns:p="http://schemas.openxmlformats.org/presentationml/2006/main">
  <p:tag name="KSO_WM_TAG_VERSION" val="1.0"/>
  <p:tag name="KSO_WM_TEMPLATE_CATEGORY" val="diagram"/>
  <p:tag name="KSO_WM_TEMPLATE_INDEX" val="20187565"/>
  <p:tag name="KSO_WM_UNIT_ID" val="diagram20187565_1*l_h_h_i*1_2_1_1"/>
  <p:tag name="KSO_WM_UNIT_LAYERLEVEL" val="1_1_1_1"/>
  <p:tag name="KSO_WM_UNIT_HIGHLIGHT" val="0"/>
  <p:tag name="KSO_WM_UNIT_COMPATIBLE" val="0"/>
  <p:tag name="KSO_WM_BEAUTIFY_FLAG" val="#wm#"/>
  <p:tag name="KSO_WM_DIAGRAM_GROUP_CODE" val="l1-1"/>
  <p:tag name="KSO_WM_UNIT_TYPE" val="l_h_h_i"/>
  <p:tag name="KSO_WM_UNIT_INDEX" val="1_2_1_1"/>
  <p:tag name="KSO_WM_UNIT_COLOR_SCHEME_SHAPE_ID" val="19"/>
  <p:tag name="KSO_WM_UNIT_COLOR_SCHEME_PARENT_PAGE" val="0_1"/>
  <p:tag name="KSO_WM_UNIT_DIAGRAM_ISNUMVISUAL" val="0"/>
  <p:tag name="KSO_WM_UNIT_DIAGRAM_ISREFERUNIT" val="0"/>
  <p:tag name="KSO_WM_UNIT_FILL_FORE_SCHEMECOLOR_INDEX" val="6"/>
  <p:tag name="KSO_WM_UNIT_FILL_TYPE" val="1"/>
  <p:tag name="KSO_WM_UNIT_TEXT_FILL_FORE_SCHEMECOLOR_INDEX" val="14"/>
  <p:tag name="KSO_WM_UNIT_TEXT_FILL_TYPE" val="1"/>
</p:tagLst>
</file>

<file path=ppt/tags/tag62.xml><?xml version="1.0" encoding="utf-8"?>
<p:tagLst xmlns:p="http://schemas.openxmlformats.org/presentationml/2006/main">
  <p:tag name="KSO_WM_UNIT_HIGHLIGHT" val="0"/>
  <p:tag name="KSO_WM_UNIT_COMPATIBLE" val="0"/>
  <p:tag name="KSO_WM_UNIT_ID" val="diagram20187565_1*l_h_h_a*1_1_1_1"/>
  <p:tag name="KSO_WM_TEMPLATE_CATEGORY" val="diagram"/>
  <p:tag name="KSO_WM_TEMPLATE_INDEX" val="20187565"/>
  <p:tag name="KSO_WM_UNIT_LAYERLEVEL" val="1_1_1_1"/>
  <p:tag name="KSO_WM_TAG_VERSION" val="1.0"/>
  <p:tag name="KSO_WM_BEAUTIFY_FLAG" val="#wm#"/>
  <p:tag name="KSO_WM_UNIT_ISCONTENTSTITLE" val="0"/>
  <p:tag name="KSO_WM_UNIT_VALUE" val="7"/>
  <p:tag name="KSO_WM_DIAGRAM_GROUP_CODE" val="l1-1"/>
  <p:tag name="KSO_WM_UNIT_TYPE" val="l_h_h_a"/>
  <p:tag name="KSO_WM_UNIT_INDEX" val="1_1_1_1"/>
  <p:tag name="KSO_WM_UNIT_COLOR_SCHEME_SHAPE_ID" val="37"/>
  <p:tag name="KSO_WM_UNIT_COLOR_SCHEME_PARENT_PAGE" val="0_1"/>
  <p:tag name="KSO_WM_UNIT_NOCLEAR" val="0"/>
  <p:tag name="KSO_WM_UNIT_DIAGRAM_ISNUMVISUAL" val="0"/>
  <p:tag name="KSO_WM_UNIT_DIAGRAM_ISREFERUNIT" val="0"/>
  <p:tag name="KSO_WM_UNIT_PRESET_TEXT" val="添加标题"/>
  <p:tag name="KSO_WM_UNIT_TEXT_FILL_FORE_SCHEMECOLOR_INDEX" val="14"/>
  <p:tag name="KSO_WM_UNIT_TEXT_FILL_TYPE" val="1"/>
</p:tagLst>
</file>

<file path=ppt/tags/tag63.xml><?xml version="1.0" encoding="utf-8"?>
<p:tagLst xmlns:p="http://schemas.openxmlformats.org/presentationml/2006/main">
  <p:tag name="KSO_WM_UNIT_HIGHLIGHT" val="0"/>
  <p:tag name="KSO_WM_UNIT_COMPATIBLE" val="0"/>
  <p:tag name="KSO_WM_UNIT_ID" val="diagram20187565_1*l_h_h_a*1_2_1_1"/>
  <p:tag name="KSO_WM_TEMPLATE_CATEGORY" val="diagram"/>
  <p:tag name="KSO_WM_TEMPLATE_INDEX" val="20187565"/>
  <p:tag name="KSO_WM_UNIT_LAYERLEVEL" val="1_1_1_1"/>
  <p:tag name="KSO_WM_TAG_VERSION" val="1.0"/>
  <p:tag name="KSO_WM_BEAUTIFY_FLAG" val="#wm#"/>
  <p:tag name="KSO_WM_UNIT_ISCONTENTSTITLE" val="0"/>
  <p:tag name="KSO_WM_UNIT_VALUE" val="7"/>
  <p:tag name="KSO_WM_DIAGRAM_GROUP_CODE" val="l1-1"/>
  <p:tag name="KSO_WM_UNIT_TYPE" val="l_h_h_a"/>
  <p:tag name="KSO_WM_UNIT_INDEX" val="1_2_1_1"/>
  <p:tag name="KSO_WM_UNIT_COLOR_SCHEME_SHAPE_ID" val="38"/>
  <p:tag name="KSO_WM_UNIT_COLOR_SCHEME_PARENT_PAGE" val="0_1"/>
  <p:tag name="KSO_WM_UNIT_NOCLEAR" val="0"/>
  <p:tag name="KSO_WM_UNIT_DIAGRAM_ISNUMVISUAL" val="0"/>
  <p:tag name="KSO_WM_UNIT_DIAGRAM_ISREFERUNIT" val="0"/>
  <p:tag name="KSO_WM_UNIT_PRESET_TEXT" val="添加标题"/>
  <p:tag name="KSO_WM_UNIT_TEXT_FILL_FORE_SCHEMECOLOR_INDEX" val="14"/>
  <p:tag name="KSO_WM_UNIT_TEXT_FILL_TYPE" val="1"/>
</p:tagLst>
</file>

<file path=ppt/tags/tag64.xml><?xml version="1.0" encoding="utf-8"?>
<p:tagLst xmlns:p="http://schemas.openxmlformats.org/presentationml/2006/main">
  <p:tag name="KSO_WM_UNIT_ISCONTENTSTITLE" val="0"/>
  <p:tag name="KSO_WM_UNIT_VALUE" val="4"/>
  <p:tag name="KSO_WM_UNIT_HIGHLIGHT" val="0"/>
  <p:tag name="KSO_WM_UNIT_COMPATIBLE" val="0"/>
  <p:tag name="KSO_WM_DIAGRAM_GROUP_CODE" val="l1-1"/>
  <p:tag name="KSO_WM_UNIT_TYPE" val="l_h_a"/>
  <p:tag name="KSO_WM_UNIT_INDEX" val="1_1_1"/>
  <p:tag name="KSO_WM_UNIT_ID" val="diagram20187565_1*l_h_a*1_1_1"/>
  <p:tag name="KSO_WM_TEMPLATE_CATEGORY" val="diagram"/>
  <p:tag name="KSO_WM_TEMPLATE_INDEX" val="20187565"/>
  <p:tag name="KSO_WM_UNIT_LAYERLEVEL" val="1_1_1"/>
  <p:tag name="KSO_WM_TAG_VERSION" val="1.0"/>
  <p:tag name="KSO_WM_BEAUTIFY_FLAG" val="#wm#"/>
  <p:tag name="KSO_WM_UNIT_COLOR_SCHEME_SHAPE_ID" val="35"/>
  <p:tag name="KSO_WM_UNIT_COLOR_SCHEME_PARENT_PAGE" val="0_1"/>
  <p:tag name="KSO_WM_UNIT_NOCLEAR" val="0"/>
  <p:tag name="KSO_WM_UNIT_DIAGRAM_ISNUMVISUAL" val="0"/>
  <p:tag name="KSO_WM_UNIT_DIAGRAM_ISREFERUNIT" val="0"/>
  <p:tag name="KSO_WM_UNIT_PRESET_TEXT" val="添加标题"/>
  <p:tag name="KSO_WM_UNIT_TEXT_FILL_FORE_SCHEMECOLOR_INDEX" val="14"/>
  <p:tag name="KSO_WM_UNIT_TEXT_FILL_TYPE" val="1"/>
</p:tagLst>
</file>

<file path=ppt/tags/tag65.xml><?xml version="1.0" encoding="utf-8"?>
<p:tagLst xmlns:p="http://schemas.openxmlformats.org/presentationml/2006/main">
  <p:tag name="KSO_WM_UNIT_ISCONTENTSTITLE" val="0"/>
  <p:tag name="KSO_WM_UNIT_VALUE" val="4"/>
  <p:tag name="KSO_WM_UNIT_HIGHLIGHT" val="0"/>
  <p:tag name="KSO_WM_UNIT_COMPATIBLE" val="0"/>
  <p:tag name="KSO_WM_DIAGRAM_GROUP_CODE" val="l1-1"/>
  <p:tag name="KSO_WM_UNIT_TYPE" val="l_h_a"/>
  <p:tag name="KSO_WM_UNIT_INDEX" val="1_2_1"/>
  <p:tag name="KSO_WM_UNIT_ID" val="diagram20187565_1*l_h_a*1_2_1"/>
  <p:tag name="KSO_WM_TEMPLATE_CATEGORY" val="diagram"/>
  <p:tag name="KSO_WM_TEMPLATE_INDEX" val="20187565"/>
  <p:tag name="KSO_WM_UNIT_LAYERLEVEL" val="1_1_1"/>
  <p:tag name="KSO_WM_TAG_VERSION" val="1.0"/>
  <p:tag name="KSO_WM_BEAUTIFY_FLAG" val="#wm#"/>
  <p:tag name="KSO_WM_UNIT_COLOR_SCHEME_SHAPE_ID" val="43"/>
  <p:tag name="KSO_WM_UNIT_COLOR_SCHEME_PARENT_PAGE" val="0_1"/>
  <p:tag name="KSO_WM_UNIT_NOCLEAR" val="0"/>
  <p:tag name="KSO_WM_UNIT_DIAGRAM_ISNUMVISUAL" val="0"/>
  <p:tag name="KSO_WM_UNIT_DIAGRAM_ISREFERUNIT" val="0"/>
  <p:tag name="KSO_WM_UNIT_PRESET_TEXT" val="添加标题"/>
  <p:tag name="KSO_WM_UNIT_TEXT_FILL_FORE_SCHEMECOLOR_INDEX" val="14"/>
  <p:tag name="KSO_WM_UNIT_TEXT_FILL_TYPE" val="1"/>
</p:tagLst>
</file>

<file path=ppt/tags/tag66.xml><?xml version="1.0" encoding="utf-8"?>
<p:tagLst xmlns:p="http://schemas.openxmlformats.org/presentationml/2006/main">
  <p:tag name="KSO_WM_TAG_VERSION" val="1.0"/>
  <p:tag name="KSO_WM_TEMPLATE_CATEGORY" val="diagram"/>
  <p:tag name="KSO_WM_TEMPLATE_INDEX" val="20187565"/>
  <p:tag name="KSO_WM_UNIT_ID" val="diagram20187565_1*l_h_h_f*1_2_1_1"/>
  <p:tag name="KSO_WM_UNIT_LAYERLEVEL" val="1_1_1_1"/>
  <p:tag name="KSO_WM_UNIT_HIGHLIGHT" val="0"/>
  <p:tag name="KSO_WM_UNIT_COMPATIBLE" val="0"/>
  <p:tag name="KSO_WM_BEAUTIFY_FLAG" val="#wm#"/>
  <p:tag name="KSO_WM_UNIT_VALUE" val="45"/>
  <p:tag name="KSO_WM_DIAGRAM_GROUP_CODE" val="l1-1"/>
  <p:tag name="KSO_WM_UNIT_TYPE" val="l_h_h_f"/>
  <p:tag name="KSO_WM_UNIT_INDEX" val="1_2_1_1"/>
  <p:tag name="KSO_WM_UNIT_COLOR_SCHEME_SHAPE_ID" val="20"/>
  <p:tag name="KSO_WM_UNIT_COLOR_SCHEME_PARENT_PAGE" val="0_1"/>
  <p:tag name="KSO_WM_UNIT_NOCLEAR" val="0"/>
  <p:tag name="KSO_WM_UNIT_DIAGRAM_ISNUMVISUAL" val="0"/>
  <p:tag name="KSO_WM_UNIT_DIAGRAM_ISREFERUNIT" val="0"/>
  <p:tag name="KSO_WM_UNIT_PRESET_TEXT" val="单击此处添加文本具体内容"/>
  <p:tag name="KSO_WM_UNIT_TEXT_FILL_FORE_SCHEMECOLOR_INDEX" val="13"/>
  <p:tag name="KSO_WM_UNIT_TEXT_FILL_TYPE" val="1"/>
</p:tagLst>
</file>

<file path=ppt/tags/tag67.xml><?xml version="1.0" encoding="utf-8"?>
<p:tagLst xmlns:p="http://schemas.openxmlformats.org/presentationml/2006/main">
  <p:tag name="KSO_WM_TAG_VERSION" val="1.0"/>
  <p:tag name="KSO_WM_BEAUTIFY_FLAG" val="#wm#"/>
  <p:tag name="KSO_WM_UNIT_TYPE" val="i"/>
  <p:tag name="KSO_WM_UNIT_ID" val="diagram160107_5*i*0"/>
  <p:tag name="KSO_WM_TEMPLATE_CATEGORY" val="diagram"/>
  <p:tag name="KSO_WM_TEMPLATE_INDEX" val="160107"/>
  <p:tag name="KSO_WM_UNIT_INDEX" val="0"/>
</p:tagLst>
</file>

<file path=ppt/tags/tag68.xml><?xml version="1.0" encoding="utf-8"?>
<p:tagLst xmlns:p="http://schemas.openxmlformats.org/presentationml/2006/main">
  <p:tag name="KSO_WM_TAG_VERSION" val="1.0"/>
  <p:tag name="KSO_WM_BEAUTIFY_FLAG" val="#wm#"/>
  <p:tag name="KSO_WM_TEMPLATE_CATEGORY" val="diagram"/>
  <p:tag name="KSO_WM_TEMPLATE_INDEX" val="160107"/>
  <p:tag name="KSO_WM_UNIT_TYPE" val="m_i"/>
  <p:tag name="KSO_WM_UNIT_INDEX" val="1_1"/>
  <p:tag name="KSO_WM_UNIT_ID" val="diagram160107_5*m_i*1_1"/>
  <p:tag name="KSO_WM_UNIT_CLEAR" val="1"/>
  <p:tag name="KSO_WM_UNIT_LAYERLEVEL" val="1_1"/>
  <p:tag name="KSO_WM_DIAGRAM_GROUP_CODE" val="m1-1"/>
  <p:tag name="KSO_WM_UNIT_TEXT_FILL_FORE_SCHEMECOLOR_INDEX" val="14"/>
  <p:tag name="KSO_WM_UNIT_TEXT_FILL_TYPE" val="1"/>
  <p:tag name="KSO_WM_UNIT_USESOURCEFORMAT_APPLY" val="1"/>
</p:tagLst>
</file>

<file path=ppt/tags/tag69.xml><?xml version="1.0" encoding="utf-8"?>
<p:tagLst xmlns:p="http://schemas.openxmlformats.org/presentationml/2006/main">
  <p:tag name="KSO_WM_TAG_VERSION" val="1.0"/>
  <p:tag name="KSO_WM_BEAUTIFY_FLAG" val="#wm#"/>
  <p:tag name="KSO_WM_TEMPLATE_CATEGORY" val="diagram"/>
  <p:tag name="KSO_WM_TEMPLATE_INDEX" val="160107"/>
  <p:tag name="KSO_WM_UNIT_TYPE" val="m_h_a"/>
  <p:tag name="KSO_WM_UNIT_INDEX" val="1_1_1"/>
  <p:tag name="KSO_WM_UNIT_ID" val="diagram160107_5*m_h_a*1_1_1"/>
  <p:tag name="KSO_WM_UNIT_CLEAR" val="1"/>
  <p:tag name="KSO_WM_UNIT_LAYERLEVEL" val="1_1_1"/>
  <p:tag name="KSO_WM_UNIT_VALUE" val="4"/>
  <p:tag name="KSO_WM_UNIT_HIGHLIGHT" val="0"/>
  <p:tag name="KSO_WM_UNIT_COMPATIBLE" val="0"/>
  <p:tag name="KSO_WM_DIAGRAM_GROUP_CODE" val="m1-1"/>
  <p:tag name="KSO_WM_UNIT_PRESET_TEXT" val="01"/>
  <p:tag name="KSO_WM_UNIT_FILL_FORE_SCHEMECOLOR_INDEX" val="5"/>
  <p:tag name="KSO_WM_UNIT_FILL_TYPE" val="1"/>
  <p:tag name="KSO_WM_UNIT_TEXT_FILL_FORE_SCHEMECOLOR_INDEX" val="14"/>
  <p:tag name="KSO_WM_UNIT_TEXT_FILL_TYPE" val="1"/>
  <p:tag name="KSO_WM_UNIT_USESOURCEFORMAT_APPLY" val="1"/>
</p:tagLst>
</file>

<file path=ppt/tags/tag7.xml><?xml version="1.0" encoding="utf-8"?>
<p:tagLst xmlns:p="http://schemas.openxmlformats.org/presentationml/2006/main">
  <p:tag name="KSO_WM_UNIT_VALUE" val="158*132"/>
  <p:tag name="KSO_WM_UNIT_HIGHLIGHT" val="0"/>
  <p:tag name="KSO_WM_UNIT_COMPATIBLE" val="0"/>
  <p:tag name="KSO_WM_UNIT_DIAGRAM_ISNUMVISUAL" val="0"/>
  <p:tag name="KSO_WM_UNIT_DIAGRAM_ISREFERUNIT" val="0"/>
  <p:tag name="KSO_WM_DIAGRAM_GROUP_CODE" val="m1-1"/>
  <p:tag name="KSO_WM_UNIT_TYPE" val="m_h_x"/>
  <p:tag name="KSO_WM_UNIT_INDEX" val="1_3_1"/>
  <p:tag name="KSO_WM_UNIT_ID" val="diagram20199041_2*m_h_x*1_3_1"/>
  <p:tag name="KSO_WM_TEMPLATE_CATEGORY" val="diagram"/>
  <p:tag name="KSO_WM_TEMPLATE_INDEX" val="20199041"/>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70.xml><?xml version="1.0" encoding="utf-8"?>
<p:tagLst xmlns:p="http://schemas.openxmlformats.org/presentationml/2006/main">
  <p:tag name="KSO_WM_TAG_VERSION" val="1.0"/>
  <p:tag name="KSO_WM_BEAUTIFY_FLAG" val="#wm#"/>
  <p:tag name="KSO_WM_UNIT_TYPE" val="i"/>
  <p:tag name="KSO_WM_UNIT_ID" val="diagram160107_5*i*5"/>
  <p:tag name="KSO_WM_TEMPLATE_CATEGORY" val="diagram"/>
  <p:tag name="KSO_WM_TEMPLATE_INDEX" val="160107"/>
  <p:tag name="KSO_WM_UNIT_INDEX" val="5"/>
</p:tagLst>
</file>

<file path=ppt/tags/tag71.xml><?xml version="1.0" encoding="utf-8"?>
<p:tagLst xmlns:p="http://schemas.openxmlformats.org/presentationml/2006/main">
  <p:tag name="KSO_WM_TAG_VERSION" val="1.0"/>
  <p:tag name="KSO_WM_BEAUTIFY_FLAG" val="#wm#"/>
  <p:tag name="KSO_WM_TEMPLATE_CATEGORY" val="diagram"/>
  <p:tag name="KSO_WM_TEMPLATE_INDEX" val="160107"/>
  <p:tag name="KSO_WM_UNIT_TYPE" val="m_i"/>
  <p:tag name="KSO_WM_UNIT_INDEX" val="1_2"/>
  <p:tag name="KSO_WM_UNIT_ID" val="diagram160107_5*m_i*1_2"/>
  <p:tag name="KSO_WM_UNIT_CLEAR" val="1"/>
  <p:tag name="KSO_WM_UNIT_LAYERLEVEL" val="1_1"/>
  <p:tag name="KSO_WM_DIAGRAM_GROUP_CODE" val="m1-1"/>
  <p:tag name="KSO_WM_UNIT_USESOURCEFORMAT_APPLY" val="1"/>
</p:tagLst>
</file>

<file path=ppt/tags/tag72.xml><?xml version="1.0" encoding="utf-8"?>
<p:tagLst xmlns:p="http://schemas.openxmlformats.org/presentationml/2006/main">
  <p:tag name="KSO_WM_TAG_VERSION" val="1.0"/>
  <p:tag name="KSO_WM_BEAUTIFY_FLAG" val="#wm#"/>
  <p:tag name="KSO_WM_TEMPLATE_CATEGORY" val="diagram"/>
  <p:tag name="KSO_WM_TEMPLATE_INDEX" val="160107"/>
  <p:tag name="KSO_WM_UNIT_TYPE" val="m_h_f"/>
  <p:tag name="KSO_WM_UNIT_INDEX" val="1_1_1"/>
  <p:tag name="KSO_WM_UNIT_ID" val="diagram160107_5*m_h_f*1_1_1"/>
  <p:tag name="KSO_WM_UNIT_CLEAR" val="1"/>
  <p:tag name="KSO_WM_UNIT_LAYERLEVEL" val="1_1_1"/>
  <p:tag name="KSO_WM_UNIT_VALUE" val="20"/>
  <p:tag name="KSO_WM_UNIT_HIGHLIGHT" val="0"/>
  <p:tag name="KSO_WM_UNIT_COMPATIBLE" val="0"/>
  <p:tag name="KSO_WM_UNIT_PRESET_TEXT_INDEX" val="4"/>
  <p:tag name="KSO_WM_UNIT_PRESET_TEXT_LEN" val="22"/>
  <p:tag name="KSO_WM_DIAGRAM_GROUP_CODE" val="m1-1"/>
  <p:tag name="KSO_WM_UNIT_TEXT_FILL_FORE_SCHEMECOLOR_INDEX" val="5"/>
  <p:tag name="KSO_WM_UNIT_TEXT_FILL_TYPE" val="1"/>
  <p:tag name="KSO_WM_UNIT_USESOURCEFORMAT_APPLY" val="1"/>
</p:tagLst>
</file>

<file path=ppt/tags/tag73.xml><?xml version="1.0" encoding="utf-8"?>
<p:tagLst xmlns:p="http://schemas.openxmlformats.org/presentationml/2006/main">
  <p:tag name="KSO_WM_TAG_VERSION" val="1.0"/>
  <p:tag name="KSO_WM_BEAUTIFY_FLAG" val="#wm#"/>
  <p:tag name="KSO_WM_UNIT_TYPE" val="i"/>
  <p:tag name="KSO_WM_UNIT_ID" val="diagram160107_5*i*10"/>
  <p:tag name="KSO_WM_TEMPLATE_CATEGORY" val="diagram"/>
  <p:tag name="KSO_WM_TEMPLATE_INDEX" val="160107"/>
  <p:tag name="KSO_WM_UNIT_INDEX" val="10"/>
</p:tagLst>
</file>

<file path=ppt/tags/tag74.xml><?xml version="1.0" encoding="utf-8"?>
<p:tagLst xmlns:p="http://schemas.openxmlformats.org/presentationml/2006/main">
  <p:tag name="KSO_WM_TAG_VERSION" val="1.0"/>
  <p:tag name="KSO_WM_BEAUTIFY_FLAG" val="#wm#"/>
  <p:tag name="KSO_WM_TEMPLATE_CATEGORY" val="diagram"/>
  <p:tag name="KSO_WM_TEMPLATE_INDEX" val="160107"/>
  <p:tag name="KSO_WM_UNIT_TYPE" val="m_i"/>
  <p:tag name="KSO_WM_UNIT_INDEX" val="1_3"/>
  <p:tag name="KSO_WM_UNIT_ID" val="diagram160107_5*m_i*1_3"/>
  <p:tag name="KSO_WM_UNIT_CLEAR" val="1"/>
  <p:tag name="KSO_WM_UNIT_LAYERLEVEL" val="1_1"/>
  <p:tag name="KSO_WM_DIAGRAM_GROUP_CODE" val="m1-1"/>
  <p:tag name="KSO_WM_UNIT_TEXT_FILL_FORE_SCHEMECOLOR_INDEX" val="14"/>
  <p:tag name="KSO_WM_UNIT_TEXT_FILL_TYPE" val="1"/>
  <p:tag name="KSO_WM_UNIT_USESOURCEFORMAT_APPLY" val="1"/>
</p:tagLst>
</file>

<file path=ppt/tags/tag75.xml><?xml version="1.0" encoding="utf-8"?>
<p:tagLst xmlns:p="http://schemas.openxmlformats.org/presentationml/2006/main">
  <p:tag name="KSO_WM_TAG_VERSION" val="1.0"/>
  <p:tag name="KSO_WM_BEAUTIFY_FLAG" val="#wm#"/>
  <p:tag name="KSO_WM_TEMPLATE_CATEGORY" val="diagram"/>
  <p:tag name="KSO_WM_TEMPLATE_INDEX" val="160107"/>
  <p:tag name="KSO_WM_UNIT_TYPE" val="m_h_a"/>
  <p:tag name="KSO_WM_UNIT_INDEX" val="1_2_1"/>
  <p:tag name="KSO_WM_UNIT_ID" val="diagram160107_5*m_h_a*1_2_1"/>
  <p:tag name="KSO_WM_UNIT_CLEAR" val="1"/>
  <p:tag name="KSO_WM_UNIT_LAYERLEVEL" val="1_1_1"/>
  <p:tag name="KSO_WM_UNIT_VALUE" val="4"/>
  <p:tag name="KSO_WM_UNIT_HIGHLIGHT" val="0"/>
  <p:tag name="KSO_WM_UNIT_COMPATIBLE" val="0"/>
  <p:tag name="KSO_WM_DIAGRAM_GROUP_CODE" val="m1-1"/>
  <p:tag name="KSO_WM_UNIT_PRESET_TEXT" val="02"/>
  <p:tag name="KSO_WM_UNIT_FILL_FORE_SCHEMECOLOR_INDEX" val="6"/>
  <p:tag name="KSO_WM_UNIT_FILL_TYPE" val="1"/>
  <p:tag name="KSO_WM_UNIT_TEXT_FILL_FORE_SCHEMECOLOR_INDEX" val="14"/>
  <p:tag name="KSO_WM_UNIT_TEXT_FILL_TYPE" val="1"/>
  <p:tag name="KSO_WM_UNIT_USESOURCEFORMAT_APPLY" val="1"/>
</p:tagLst>
</file>

<file path=ppt/tags/tag76.xml><?xml version="1.0" encoding="utf-8"?>
<p:tagLst xmlns:p="http://schemas.openxmlformats.org/presentationml/2006/main">
  <p:tag name="KSO_WM_TAG_VERSION" val="1.0"/>
  <p:tag name="KSO_WM_BEAUTIFY_FLAG" val="#wm#"/>
  <p:tag name="KSO_WM_UNIT_TYPE" val="i"/>
  <p:tag name="KSO_WM_UNIT_ID" val="diagram160107_5*i*15"/>
  <p:tag name="KSO_WM_TEMPLATE_CATEGORY" val="diagram"/>
  <p:tag name="KSO_WM_TEMPLATE_INDEX" val="160107"/>
  <p:tag name="KSO_WM_UNIT_INDEX" val="15"/>
</p:tagLst>
</file>

<file path=ppt/tags/tag77.xml><?xml version="1.0" encoding="utf-8"?>
<p:tagLst xmlns:p="http://schemas.openxmlformats.org/presentationml/2006/main">
  <p:tag name="KSO_WM_TAG_VERSION" val="1.0"/>
  <p:tag name="KSO_WM_BEAUTIFY_FLAG" val="#wm#"/>
  <p:tag name="KSO_WM_TEMPLATE_CATEGORY" val="diagram"/>
  <p:tag name="KSO_WM_TEMPLATE_INDEX" val="160107"/>
  <p:tag name="KSO_WM_UNIT_TYPE" val="m_i"/>
  <p:tag name="KSO_WM_UNIT_INDEX" val="1_4"/>
  <p:tag name="KSO_WM_UNIT_ID" val="diagram160107_5*m_i*1_4"/>
  <p:tag name="KSO_WM_UNIT_CLEAR" val="1"/>
  <p:tag name="KSO_WM_UNIT_LAYERLEVEL" val="1_1"/>
  <p:tag name="KSO_WM_DIAGRAM_GROUP_CODE" val="m1-1"/>
  <p:tag name="KSO_WM_UNIT_USESOURCEFORMAT_APPLY" val="1"/>
</p:tagLst>
</file>

<file path=ppt/tags/tag78.xml><?xml version="1.0" encoding="utf-8"?>
<p:tagLst xmlns:p="http://schemas.openxmlformats.org/presentationml/2006/main">
  <p:tag name="KSO_WM_TAG_VERSION" val="1.0"/>
  <p:tag name="KSO_WM_BEAUTIFY_FLAG" val="#wm#"/>
  <p:tag name="KSO_WM_TEMPLATE_CATEGORY" val="diagram"/>
  <p:tag name="KSO_WM_TEMPLATE_INDEX" val="160107"/>
  <p:tag name="KSO_WM_UNIT_TYPE" val="m_h_f"/>
  <p:tag name="KSO_WM_UNIT_INDEX" val="1_2_1"/>
  <p:tag name="KSO_WM_UNIT_ID" val="diagram160107_5*m_h_f*1_2_1"/>
  <p:tag name="KSO_WM_UNIT_CLEAR" val="1"/>
  <p:tag name="KSO_WM_UNIT_LAYERLEVEL" val="1_1_1"/>
  <p:tag name="KSO_WM_UNIT_VALUE" val="20"/>
  <p:tag name="KSO_WM_UNIT_HIGHLIGHT" val="0"/>
  <p:tag name="KSO_WM_UNIT_COMPATIBLE" val="0"/>
  <p:tag name="KSO_WM_UNIT_PRESET_TEXT_INDEX" val="4"/>
  <p:tag name="KSO_WM_UNIT_PRESET_TEXT_LEN" val="22"/>
  <p:tag name="KSO_WM_DIAGRAM_GROUP_CODE" val="m1-1"/>
  <p:tag name="KSO_WM_UNIT_TEXT_FILL_FORE_SCHEMECOLOR_INDEX" val="6"/>
  <p:tag name="KSO_WM_UNIT_TEXT_FILL_TYPE" val="1"/>
  <p:tag name="KSO_WM_UNIT_USESOURCEFORMAT_APPLY" val="1"/>
</p:tagLst>
</file>

<file path=ppt/tags/tag79.xml><?xml version="1.0" encoding="utf-8"?>
<p:tagLst xmlns:p="http://schemas.openxmlformats.org/presentationml/2006/main">
  <p:tag name="KSO_WM_TAG_VERSION" val="1.0"/>
  <p:tag name="KSO_WM_BEAUTIFY_FLAG" val="#wm#"/>
  <p:tag name="KSO_WM_TEMPLATE_CATEGORY" val="diagram"/>
  <p:tag name="KSO_WM_TEMPLATE_INDEX" val="160107"/>
  <p:tag name="KSO_WM_UNIT_TYPE" val="m_i"/>
  <p:tag name="KSO_WM_UNIT_INDEX" val="1_5"/>
  <p:tag name="KSO_WM_UNIT_ID" val="diagram160107_5*m_i*1_5"/>
  <p:tag name="KSO_WM_UNIT_CLEAR" val="1"/>
  <p:tag name="KSO_WM_UNIT_LAYERLEVEL" val="1_1"/>
  <p:tag name="KSO_WM_DIAGRAM_GROUP_CODE" val="m1-1"/>
  <p:tag name="KSO_WM_UNIT_USESOURCEFORMAT_APPLY" val="1"/>
</p:tagLst>
</file>

<file path=ppt/tags/tag8.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1_1"/>
  <p:tag name="KSO_WM_UNIT_ID" val="diagram20169926_5*q_h_i*1_1_1"/>
  <p:tag name="KSO_WM_UNIT_LAYERLEVEL" val="1_1_1"/>
  <p:tag name="KSO_WM_DIAGRAM_GROUP_CODE" val="q1-1"/>
  <p:tag name="KSO_WM_UNIT_LINE_FORE_SCHEMECOLOR_INDEX" val="14"/>
  <p:tag name="KSO_WM_UNIT_LINE_FILL_TYPE" val="2"/>
  <p:tag name="KSO_WM_UNIT_USESOURCEFORMAT_APPLY" val="1"/>
</p:tagLst>
</file>

<file path=ppt/tags/tag80.xml><?xml version="1.0" encoding="utf-8"?>
<p:tagLst xmlns:p="http://schemas.openxmlformats.org/presentationml/2006/main">
  <p:tag name="KSO_WM_TAG_VERSION" val="1.0"/>
  <p:tag name="KSO_WM_BEAUTIFY_FLAG" val="#wm#"/>
  <p:tag name="KSO_WM_TEMPLATE_CATEGORY" val="diagram"/>
  <p:tag name="KSO_WM_TEMPLATE_INDEX" val="160107"/>
  <p:tag name="KSO_WM_UNIT_TYPE" val="m_i"/>
  <p:tag name="KSO_WM_UNIT_INDEX" val="1_6"/>
  <p:tag name="KSO_WM_UNIT_ID" val="diagram160107_5*m_i*1_6"/>
  <p:tag name="KSO_WM_UNIT_CLEAR" val="1"/>
  <p:tag name="KSO_WM_UNIT_LAYERLEVEL" val="1_1"/>
  <p:tag name="KSO_WM_DIAGRAM_GROUP_CODE" val="m1-1"/>
  <p:tag name="KSO_WM_UNIT_USESOURCEFORMAT_APPLY" val="1"/>
</p:tagLst>
</file>

<file path=ppt/tags/tag81.xml><?xml version="1.0" encoding="utf-8"?>
<p:tagLst xmlns:p="http://schemas.openxmlformats.org/presentationml/2006/main">
  <p:tag name="KSO_WM_TAG_VERSION" val="1.0"/>
  <p:tag name="KSO_WM_BEAUTIFY_FLAG" val="#wm#"/>
  <p:tag name="KSO_WM_TEMPLATE_CATEGORY" val="diagram"/>
  <p:tag name="KSO_WM_TEMPLATE_INDEX" val="160107"/>
  <p:tag name="KSO_WM_UNIT_TYPE" val="m_i"/>
  <p:tag name="KSO_WM_UNIT_INDEX" val="1_7"/>
  <p:tag name="KSO_WM_UNIT_ID" val="diagram160107_5*m_i*1_7"/>
  <p:tag name="KSO_WM_UNIT_CLEAR" val="1"/>
  <p:tag name="KSO_WM_UNIT_LAYERLEVEL" val="1_1"/>
  <p:tag name="KSO_WM_DIAGRAM_GROUP_CODE" val="m1-1"/>
  <p:tag name="KSO_WM_UNIT_USESOURCEFORMAT_APPLY" val="1"/>
</p:tagLst>
</file>

<file path=ppt/tags/tag82.xml><?xml version="1.0" encoding="utf-8"?>
<p:tagLst xmlns:p="http://schemas.openxmlformats.org/presentationml/2006/main">
  <p:tag name="KSO_WM_TAG_VERSION" val="1.0"/>
  <p:tag name="KSO_WM_BEAUTIFY_FLAG" val="#wm#"/>
  <p:tag name="KSO_WM_TEMPLATE_CATEGORY" val="diagram"/>
  <p:tag name="KSO_WM_TEMPLATE_INDEX" val="160107"/>
  <p:tag name="KSO_WM_UNIT_TYPE" val="m_i"/>
  <p:tag name="KSO_WM_UNIT_INDEX" val="1_8"/>
  <p:tag name="KSO_WM_UNIT_ID" val="diagram160107_5*m_i*1_8"/>
  <p:tag name="KSO_WM_UNIT_CLEAR" val="1"/>
  <p:tag name="KSO_WM_UNIT_LAYERLEVEL" val="1_1"/>
  <p:tag name="KSO_WM_DIAGRAM_GROUP_CODE" val="m1-1"/>
  <p:tag name="KSO_WM_UNIT_USESOURCEFORMAT_APPLY" val="1"/>
</p:tagLst>
</file>

<file path=ppt/tags/tag83.xml><?xml version="1.0" encoding="utf-8"?>
<p:tagLst xmlns:p="http://schemas.openxmlformats.org/presentationml/2006/main">
  <p:tag name="KSO_WM_TAG_VERSION" val="1.0"/>
  <p:tag name="KSO_WM_BEAUTIFY_FLAG" val="#wm#"/>
  <p:tag name="KSO_WM_TEMPLATE_CATEGORY" val="diagram"/>
  <p:tag name="KSO_WM_TEMPLATE_INDEX" val="160107"/>
  <p:tag name="KSO_WM_UNIT_TYPE" val="m_i"/>
  <p:tag name="KSO_WM_UNIT_INDEX" val="1_9"/>
  <p:tag name="KSO_WM_UNIT_ID" val="diagram160107_5*m_i*1_9"/>
  <p:tag name="KSO_WM_UNIT_CLEAR" val="1"/>
  <p:tag name="KSO_WM_UNIT_LAYERLEVEL" val="1_1"/>
  <p:tag name="KSO_WM_DIAGRAM_GROUP_CODE" val="m1-1"/>
  <p:tag name="KSO_WM_UNIT_USESOURCEFORMAT_APPLY" val="1"/>
</p:tagLst>
</file>

<file path=ppt/tags/tag84.xml><?xml version="1.0" encoding="utf-8"?>
<p:tagLst xmlns:p="http://schemas.openxmlformats.org/presentationml/2006/main">
  <p:tag name="KSO_WM_SLIDE_ITEM_CNT" val="2"/>
</p:tagLst>
</file>

<file path=ppt/tags/tag85.xml><?xml version="1.0" encoding="utf-8"?>
<p:tagLst xmlns:p="http://schemas.openxmlformats.org/presentationml/2006/main">
  <p:tag name="KSO_WM_UNIT_TABLE_BEAUTIFY" val="smartTable{701d01ee-e0fe-4dd7-8c76-b66ceb134b1a}"/>
  <p:tag name="TABLE_SKINIDX" val="3"/>
  <p:tag name="TABLE_ENCOLOR" val="#AFC95C"/>
</p:tagLst>
</file>

<file path=ppt/tags/tag86.xml><?xml version="1.0" encoding="utf-8"?>
<p:tagLst xmlns:p="http://schemas.openxmlformats.org/presentationml/2006/main">
  <p:tag name="KSO_WM_TEMPLATE_CATEGORY" val="diagram"/>
  <p:tag name="KSO_WM_TEMPLATE_INDEX" val="20171553"/>
  <p:tag name="KSO_WM_UNIT_CLEAR" val="1"/>
  <p:tag name="KSO_WM_TAG_VERSION" val="1.0"/>
  <p:tag name="KSO_WM_BEAUTIFY_FLAG" val="#wm#"/>
  <p:tag name="KSO_WM_UNIT_TYPE" val="n_h_i"/>
  <p:tag name="KSO_WM_UNIT_INDEX" val="1_2_1"/>
  <p:tag name="KSO_WM_UNIT_ID" val="diagram20171553_3*n_h_i*1_2_1"/>
  <p:tag name="KSO_WM_UNIT_LAYERLEVEL" val="1_1_1"/>
  <p:tag name="KSO_WM_DIAGRAM_GROUP_CODE" val="n1-1"/>
  <p:tag name="KSO_WM_UNIT_FILL_FORE_SCHEMECOLOR_INDEX" val="5"/>
  <p:tag name="KSO_WM_UNIT_FILL_TYPE" val="1"/>
  <p:tag name="KSO_WM_UNIT_LINE_FORE_SCHEMECOLOR_INDEX" val="14"/>
  <p:tag name="KSO_WM_UNIT_LINE_FILL_TYPE" val="2"/>
  <p:tag name="KSO_WM_UNIT_TEXT_FILL_FORE_SCHEMECOLOR_INDEX" val="14"/>
  <p:tag name="KSO_WM_UNIT_TEXT_FILL_TYPE" val="1"/>
</p:tagLst>
</file>

<file path=ppt/tags/tag87.xml><?xml version="1.0" encoding="utf-8"?>
<p:tagLst xmlns:p="http://schemas.openxmlformats.org/presentationml/2006/main">
  <p:tag name="KSO_WM_TEMPLATE_CATEGORY" val="diagram"/>
  <p:tag name="KSO_WM_TEMPLATE_INDEX" val="20171553"/>
  <p:tag name="KSO_WM_TAG_VERSION" val="1.0"/>
  <p:tag name="KSO_WM_BEAUTIFY_FLAG" val="#wm#"/>
  <p:tag name="KSO_WM_UNIT_TYPE" val="n_h_a"/>
  <p:tag name="KSO_WM_UNIT_INDEX" val="1_1_1"/>
  <p:tag name="KSO_WM_UNIT_CLEAR" val="1"/>
  <p:tag name="KSO_WM_UNIT_LAYERLEVEL" val="1_1_1"/>
  <p:tag name="KSO_WM_UNIT_VALUE" val="30"/>
  <p:tag name="KSO_WM_UNIT_HIGHLIGHT" val="0"/>
  <p:tag name="KSO_WM_UNIT_COMPATIBLE" val="0"/>
  <p:tag name="KSO_WM_UNIT_PRESET_TEXT_INDEX" val="3"/>
  <p:tag name="KSO_WM_UNIT_PRESET_TEXT_LEN" val="17"/>
  <p:tag name="KSO_WM_DIAGRAM_GROUP_CODE" val="n1-1"/>
  <p:tag name="KSO_WM_UNIT_ID" val="diagram20171553_3*n_h_a*1_1_1"/>
  <p:tag name="KSO_WM_UNIT_FILL_FORE_SCHEMECOLOR_INDEX" val="8"/>
  <p:tag name="KSO_WM_UNIT_FILL_TYPE" val="1"/>
  <p:tag name="KSO_WM_UNIT_LINE_FORE_SCHEMECOLOR_INDEX" val="8"/>
  <p:tag name="KSO_WM_UNIT_LINE_FILL_TYPE" val="2"/>
  <p:tag name="KSO_WM_UNIT_TEXT_FILL_FORE_SCHEMECOLOR_INDEX" val="14"/>
  <p:tag name="KSO_WM_UNIT_TEXT_FILL_TYPE" val="1"/>
</p:tagLst>
</file>

<file path=ppt/tags/tag88.xml><?xml version="1.0" encoding="utf-8"?>
<p:tagLst xmlns:p="http://schemas.openxmlformats.org/presentationml/2006/main">
  <p:tag name="KSO_WM_TEMPLATE_CATEGORY" val="diagram"/>
  <p:tag name="KSO_WM_TEMPLATE_INDEX" val="20171553"/>
  <p:tag name="KSO_WM_UNIT_CLEAR" val="1"/>
  <p:tag name="KSO_WM_TAG_VERSION" val="1.0"/>
  <p:tag name="KSO_WM_BEAUTIFY_FLAG" val="#wm#"/>
  <p:tag name="KSO_WM_UNIT_TYPE" val="n_h_i"/>
  <p:tag name="KSO_WM_UNIT_INDEX" val="1_2_2"/>
  <p:tag name="KSO_WM_UNIT_ID" val="diagram20171553_3*n_h_i*1_2_2"/>
  <p:tag name="KSO_WM_UNIT_LAYERLEVEL" val="1_1_1"/>
  <p:tag name="KSO_WM_DIAGRAM_GROUP_CODE" val="n1-1"/>
  <p:tag name="KSO_WM_UNIT_FILL_FORE_SCHEMECOLOR_INDEX" val="6"/>
  <p:tag name="KSO_WM_UNIT_FILL_TYPE" val="1"/>
  <p:tag name="KSO_WM_UNIT_LINE_FORE_SCHEMECOLOR_INDEX" val="14"/>
  <p:tag name="KSO_WM_UNIT_LINE_FILL_TYPE" val="2"/>
  <p:tag name="KSO_WM_UNIT_TEXT_FILL_FORE_SCHEMECOLOR_INDEX" val="14"/>
  <p:tag name="KSO_WM_UNIT_TEXT_FILL_TYPE" val="1"/>
</p:tagLst>
</file>

<file path=ppt/tags/tag89.xml><?xml version="1.0" encoding="utf-8"?>
<p:tagLst xmlns:p="http://schemas.openxmlformats.org/presentationml/2006/main">
  <p:tag name="KSO_WM_TEMPLATE_CATEGORY" val="diagram"/>
  <p:tag name="KSO_WM_TEMPLATE_INDEX" val="20171553"/>
  <p:tag name="KSO_WM_TAG_VERSION" val="1.0"/>
  <p:tag name="KSO_WM_BEAUTIFY_FLAG" val="#wm#"/>
  <p:tag name="KSO_WM_UNIT_TYPE" val="n_h_f"/>
  <p:tag name="KSO_WM_UNIT_INDEX" val="1_2_3"/>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 name="KSO_WM_UNIT_ID" val="diagram20171553_3*n_h_f*1_2_3"/>
  <p:tag name="KSO_WM_UNIT_TEXT_FILL_FORE_SCHEMECOLOR_INDEX" val="13"/>
  <p:tag name="KSO_WM_UNIT_TEXT_FILL_TYPE" val="1"/>
</p:tagLst>
</file>

<file path=ppt/tags/tag9.xml><?xml version="1.0" encoding="utf-8"?>
<p:tagLst xmlns:p="http://schemas.openxmlformats.org/presentationml/2006/main">
  <p:tag name="KSO_WM_TAG_VERSION" val="1.0"/>
  <p:tag name="KSO_WM_BEAUTIFY_FLAG" val="#wm#"/>
  <p:tag name="KSO_WM_TEMPLATE_CATEGORY" val="diagram"/>
  <p:tag name="KSO_WM_TEMPLATE_INDEX" val="20169926"/>
  <p:tag name="KSO_WM_UNIT_TYPE" val="q_h_i"/>
  <p:tag name="KSO_WM_UNIT_INDEX" val="1_2_1"/>
  <p:tag name="KSO_WM_UNIT_ID" val="diagram20169926_5*q_h_i*1_2_1"/>
  <p:tag name="KSO_WM_UNIT_LAYERLEVEL" val="1_1_1"/>
  <p:tag name="KSO_WM_DIAGRAM_GROUP_CODE" val="q1-1"/>
  <p:tag name="KSO_WM_UNIT_LINE_FORE_SCHEMECOLOR_INDEX" val="14"/>
  <p:tag name="KSO_WM_UNIT_LINE_FILL_TYPE" val="2"/>
  <p:tag name="KSO_WM_UNIT_USESOURCEFORMAT_APPLY" val="1"/>
</p:tagLst>
</file>

<file path=ppt/tags/tag90.xml><?xml version="1.0" encoding="utf-8"?>
<p:tagLst xmlns:p="http://schemas.openxmlformats.org/presentationml/2006/main">
  <p:tag name="KSO_WM_TEMPLATE_CATEGORY" val="diagram"/>
  <p:tag name="KSO_WM_TEMPLATE_INDEX" val="20171553"/>
  <p:tag name="KSO_WM_UNIT_CLEAR" val="1"/>
  <p:tag name="KSO_WM_TAG_VERSION" val="1.0"/>
  <p:tag name="KSO_WM_BEAUTIFY_FLAG" val="#wm#"/>
  <p:tag name="KSO_WM_UNIT_TYPE" val="n_h_i"/>
  <p:tag name="KSO_WM_UNIT_INDEX" val="1_2_3"/>
  <p:tag name="KSO_WM_UNIT_ID" val="diagram20171553_3*n_h_i*1_2_3"/>
  <p:tag name="KSO_WM_UNIT_LAYERLEVEL" val="1_1_1"/>
  <p:tag name="KSO_WM_DIAGRAM_GROUP_CODE" val="n1-1"/>
  <p:tag name="KSO_WM_UNIT_LINE_FORE_SCHEMECOLOR_INDEX" val="14"/>
  <p:tag name="KSO_WM_UNIT_LINE_FILL_TYPE" val="2"/>
</p:tagLst>
</file>

<file path=ppt/tags/tag91.xml><?xml version="1.0" encoding="utf-8"?>
<p:tagLst xmlns:p="http://schemas.openxmlformats.org/presentationml/2006/main">
  <p:tag name="KSO_WM_TEMPLATE_CATEGORY" val="diagram"/>
  <p:tag name="KSO_WM_TEMPLATE_INDEX" val="20171553"/>
  <p:tag name="KSO_WM_UNIT_CLEAR" val="1"/>
  <p:tag name="KSO_WM_TAG_VERSION" val="1.0"/>
  <p:tag name="KSO_WM_BEAUTIFY_FLAG" val="#wm#"/>
  <p:tag name="KSO_WM_UNIT_TYPE" val="n_h_i"/>
  <p:tag name="KSO_WM_UNIT_INDEX" val="1_2_4"/>
  <p:tag name="KSO_WM_UNIT_ID" val="diagram20171553_3*n_h_i*1_2_4"/>
  <p:tag name="KSO_WM_UNIT_LAYERLEVEL" val="1_1_1"/>
  <p:tag name="KSO_WM_DIAGRAM_GROUP_CODE" val="n1-1"/>
  <p:tag name="KSO_WM_UNIT_LINE_FORE_SCHEMECOLOR_INDEX" val="14"/>
  <p:tag name="KSO_WM_UNIT_LINE_FILL_TYPE" val="2"/>
</p:tagLst>
</file>

<file path=ppt/tags/tag92.xml><?xml version="1.0" encoding="utf-8"?>
<p:tagLst xmlns:p="http://schemas.openxmlformats.org/presentationml/2006/main">
  <p:tag name="KSO_WM_TEMPLATE_CATEGORY" val="diagram"/>
  <p:tag name="KSO_WM_TEMPLATE_INDEX" val="20171553"/>
  <p:tag name="KSO_WM_UNIT_CLEAR" val="1"/>
  <p:tag name="KSO_WM_TAG_VERSION" val="1.0"/>
  <p:tag name="KSO_WM_BEAUTIFY_FLAG" val="#wm#"/>
  <p:tag name="KSO_WM_UNIT_TYPE" val="n_h_i"/>
  <p:tag name="KSO_WM_UNIT_INDEX" val="1_2_5"/>
  <p:tag name="KSO_WM_UNIT_ID" val="diagram20171553_3*n_h_i*1_2_5"/>
  <p:tag name="KSO_WM_UNIT_LAYERLEVEL" val="1_1_1"/>
  <p:tag name="KSO_WM_DIAGRAM_GROUP_CODE" val="n1-1"/>
  <p:tag name="KSO_WM_UNIT_FILL_FORE_SCHEMECOLOR_INDEX" val="5"/>
  <p:tag name="KSO_WM_UNIT_FILL_TYPE" val="1"/>
  <p:tag name="KSO_WM_UNIT_LINE_FORE_SCHEMECOLOR_INDEX" val="14"/>
  <p:tag name="KSO_WM_UNIT_LINE_FILL_TYPE" val="2"/>
  <p:tag name="KSO_WM_UNIT_TEXT_FILL_FORE_SCHEMECOLOR_INDEX" val="14"/>
  <p:tag name="KSO_WM_UNIT_TEXT_FILL_TYPE" val="1"/>
</p:tagLst>
</file>

<file path=ppt/tags/tag93.xml><?xml version="1.0" encoding="utf-8"?>
<p:tagLst xmlns:p="http://schemas.openxmlformats.org/presentationml/2006/main">
  <p:tag name="KSO_WM_TEMPLATE_CATEGORY" val="diagram"/>
  <p:tag name="KSO_WM_TEMPLATE_INDEX" val="20171553"/>
  <p:tag name="KSO_WM_UNIT_CLEAR" val="1"/>
  <p:tag name="KSO_WM_TAG_VERSION" val="1.0"/>
  <p:tag name="KSO_WM_BEAUTIFY_FLAG" val="#wm#"/>
  <p:tag name="KSO_WM_UNIT_TYPE" val="n_h_i"/>
  <p:tag name="KSO_WM_UNIT_INDEX" val="1_2_6"/>
  <p:tag name="KSO_WM_UNIT_ID" val="diagram20171553_3*n_h_i*1_2_6"/>
  <p:tag name="KSO_WM_UNIT_LAYERLEVEL" val="1_1_1"/>
  <p:tag name="KSO_WM_DIAGRAM_GROUP_CODE" val="n1-1"/>
  <p:tag name="KSO_WM_UNIT_LINE_FORE_SCHEMECOLOR_INDEX" val="14"/>
  <p:tag name="KSO_WM_UNIT_LINE_FILL_TYPE" val="2"/>
</p:tagLst>
</file>

<file path=ppt/tags/tag94.xml><?xml version="1.0" encoding="utf-8"?>
<p:tagLst xmlns:p="http://schemas.openxmlformats.org/presentationml/2006/main">
  <p:tag name="KSO_WM_TEMPLATE_CATEGORY" val="diagram"/>
  <p:tag name="KSO_WM_TEMPLATE_INDEX" val="20171553"/>
  <p:tag name="KSO_WM_UNIT_CLEAR" val="1"/>
  <p:tag name="KSO_WM_TAG_VERSION" val="1.0"/>
  <p:tag name="KSO_WM_BEAUTIFY_FLAG" val="#wm#"/>
  <p:tag name="KSO_WM_UNIT_TYPE" val="n_h_i"/>
  <p:tag name="KSO_WM_UNIT_INDEX" val="1_2_7"/>
  <p:tag name="KSO_WM_UNIT_ID" val="diagram20171553_3*n_h_i*1_2_7"/>
  <p:tag name="KSO_WM_UNIT_LAYERLEVEL" val="1_1_1"/>
  <p:tag name="KSO_WM_DIAGRAM_GROUP_CODE" val="n1-1"/>
  <p:tag name="KSO_WM_UNIT_FILL_FORE_SCHEMECOLOR_INDEX" val="7"/>
  <p:tag name="KSO_WM_UNIT_FILL_TYPE" val="1"/>
  <p:tag name="KSO_WM_UNIT_LINE_FORE_SCHEMECOLOR_INDEX" val="14"/>
  <p:tag name="KSO_WM_UNIT_LINE_FILL_TYPE" val="2"/>
  <p:tag name="KSO_WM_UNIT_TEXT_FILL_FORE_SCHEMECOLOR_INDEX" val="14"/>
  <p:tag name="KSO_WM_UNIT_TEXT_FILL_TYPE" val="1"/>
</p:tagLst>
</file>

<file path=ppt/tags/tag95.xml><?xml version="1.0" encoding="utf-8"?>
<p:tagLst xmlns:p="http://schemas.openxmlformats.org/presentationml/2006/main">
  <p:tag name="KSO_WM_TEMPLATE_CATEGORY" val="diagram"/>
  <p:tag name="KSO_WM_TEMPLATE_INDEX" val="20171553"/>
  <p:tag name="KSO_WM_UNIT_CLEAR" val="1"/>
  <p:tag name="KSO_WM_TAG_VERSION" val="1.0"/>
  <p:tag name="KSO_WM_BEAUTIFY_FLAG" val="#wm#"/>
  <p:tag name="KSO_WM_UNIT_TYPE" val="n_h_i"/>
  <p:tag name="KSO_WM_UNIT_INDEX" val="1_2_8"/>
  <p:tag name="KSO_WM_UNIT_ID" val="diagram20171553_3*n_h_i*1_2_8"/>
  <p:tag name="KSO_WM_UNIT_LAYERLEVEL" val="1_1_1"/>
  <p:tag name="KSO_WM_DIAGRAM_GROUP_CODE" val="n1-1"/>
  <p:tag name="KSO_WM_UNIT_LINE_FORE_SCHEMECOLOR_INDEX" val="14"/>
  <p:tag name="KSO_WM_UNIT_LINE_FILL_TYPE" val="2"/>
</p:tagLst>
</file>

<file path=ppt/tags/tag96.xml><?xml version="1.0" encoding="utf-8"?>
<p:tagLst xmlns:p="http://schemas.openxmlformats.org/presentationml/2006/main">
  <p:tag name="KSO_WM_TEMPLATE_CATEGORY" val="diagram"/>
  <p:tag name="KSO_WM_TEMPLATE_INDEX" val="20171553"/>
  <p:tag name="KSO_WM_TAG_VERSION" val="1.0"/>
  <p:tag name="KSO_WM_BEAUTIFY_FLAG" val="#wm#"/>
  <p:tag name="KSO_WM_UNIT_TYPE" val="n_h_f"/>
  <p:tag name="KSO_WM_UNIT_INDEX" val="1_2_4"/>
  <p:tag name="KSO_WM_UNIT_CLEAR" val="1"/>
  <p:tag name="KSO_WM_UNIT_LAYERLEVEL" val="1_1_1"/>
  <p:tag name="KSO_WM_UNIT_VALUE" val="20"/>
  <p:tag name="KSO_WM_UNIT_HIGHLIGHT" val="0"/>
  <p:tag name="KSO_WM_UNIT_COMPATIBLE" val="0"/>
  <p:tag name="KSO_WM_UNIT_PRESET_TEXT_INDEX" val="3"/>
  <p:tag name="KSO_WM_UNIT_PRESET_TEXT_LEN" val="17"/>
  <p:tag name="KSO_WM_DIAGRAM_GROUP_CODE" val="n1-1"/>
  <p:tag name="KSO_WM_UNIT_ID" val="diagram20171553_3*n_h_f*1_2_4"/>
  <p:tag name="KSO_WM_UNIT_TEXT_FILL_FORE_SCHEMECOLOR_INDEX" val="13"/>
  <p:tag name="KSO_WM_UNIT_TEXT_FILL_TYPE" val="1"/>
</p:tagLst>
</file>

<file path=ppt/tags/tag97.xml><?xml version="1.0" encoding="utf-8"?>
<p:tagLst xmlns:p="http://schemas.openxmlformats.org/presentationml/2006/main">
  <p:tag name="KSO_WM_TEMPLATE_CATEGORY" val="diagram"/>
  <p:tag name="KSO_WM_TEMPLATE_INDEX" val="20171553"/>
  <p:tag name="KSO_WM_TAG_VERSION" val="1.0"/>
  <p:tag name="KSO_WM_BEAUTIFY_FLAG" val="#wm#"/>
  <p:tag name="KSO_WM_UNIT_TYPE" val="n_h_f"/>
  <p:tag name="KSO_WM_UNIT_INDEX" val="1_2_1"/>
  <p:tag name="KSO_WM_UNIT_CLEAR" val="1"/>
  <p:tag name="KSO_WM_UNIT_LAYERLEVEL" val="1_1_1"/>
  <p:tag name="KSO_WM_UNIT_VALUE" val="18"/>
  <p:tag name="KSO_WM_UNIT_HIGHLIGHT" val="0"/>
  <p:tag name="KSO_WM_UNIT_COMPATIBLE" val="0"/>
  <p:tag name="KSO_WM_UNIT_PRESET_TEXT_INDEX" val="3"/>
  <p:tag name="KSO_WM_UNIT_PRESET_TEXT_LEN" val="17"/>
  <p:tag name="KSO_WM_DIAGRAM_GROUP_CODE" val="n1-1"/>
  <p:tag name="KSO_WM_UNIT_ID" val="diagram20171553_3*n_h_f*1_2_1"/>
  <p:tag name="KSO_WM_UNIT_TEXT_FILL_FORE_SCHEMECOLOR_INDEX" val="13"/>
  <p:tag name="KSO_WM_UNIT_TEXT_FILL_TYPE" val="1"/>
</p:tagLst>
</file>

<file path=ppt/tags/tag98.xml><?xml version="1.0" encoding="utf-8"?>
<p:tagLst xmlns:p="http://schemas.openxmlformats.org/presentationml/2006/main">
  <p:tag name="KSO_WM_TEMPLATE_CATEGORY" val="diagram"/>
  <p:tag name="KSO_WM_TEMPLATE_INDEX" val="20171553"/>
  <p:tag name="KSO_WM_TAG_VERSION" val="1.0"/>
  <p:tag name="KSO_WM_BEAUTIFY_FLAG" val="#wm#"/>
  <p:tag name="KSO_WM_UNIT_TYPE" val="n_h_f"/>
  <p:tag name="KSO_WM_UNIT_INDEX" val="1_2_2"/>
  <p:tag name="KSO_WM_UNIT_CLEAR" val="1"/>
  <p:tag name="KSO_WM_UNIT_LAYERLEVEL" val="1_1_1"/>
  <p:tag name="KSO_WM_UNIT_VALUE" val="18"/>
  <p:tag name="KSO_WM_UNIT_HIGHLIGHT" val="0"/>
  <p:tag name="KSO_WM_UNIT_COMPATIBLE" val="0"/>
  <p:tag name="KSO_WM_UNIT_PRESET_TEXT_INDEX" val="3"/>
  <p:tag name="KSO_WM_UNIT_PRESET_TEXT_LEN" val="17"/>
  <p:tag name="KSO_WM_DIAGRAM_GROUP_CODE" val="n1-1"/>
  <p:tag name="KSO_WM_UNIT_ID" val="diagram20171553_3*n_h_f*1_2_2"/>
  <p:tag name="KSO_WM_UNIT_TEXT_FILL_FORE_SCHEMECOLOR_INDEX" val="13"/>
  <p:tag name="KSO_WM_UNIT_TEXT_FILL_TYPE" val="1"/>
</p:tagLst>
</file>

<file path=ppt/tags/tag99.xml><?xml version="1.0" encoding="utf-8"?>
<p:tagLst xmlns:p="http://schemas.openxmlformats.org/presentationml/2006/main">
  <p:tag name="KSO_WM_UNIT_CLEAR" val="1"/>
  <p:tag name="KSO_WM_UNIT_DIAGRAM_CONTRAST_TITLE_CNT" val="2"/>
  <p:tag name="KSO_WM_UNIT_DIAGRAM_DIMENSION_TITLE_CNT" val="4"/>
  <p:tag name="KSO_WM_TEMPLATE_CATEGORY" val="diagram"/>
  <p:tag name="KSO_WM_TEMPLATE_INDEX" val="160808"/>
  <p:tag name="KSO_WM_UNIT_TYPE" val="r_i"/>
  <p:tag name="KSO_WM_UNIT_INDEX" val="1_1"/>
  <p:tag name="KSO_WM_UNIT_ID" val="diagram160808_4*r_i*1_1"/>
  <p:tag name="KSO_WM_UNIT_LAYERLEVEL" val="1_1"/>
  <p:tag name="KSO_WM_BEAUTIFY_FLAG" val="#wm#"/>
  <p:tag name="KSO_WM_TAG_VERSION" val="1.0"/>
  <p:tag name="KSO_WM_DIAGRAM_GROUP_CODE" val="r1-1"/>
  <p:tag name="KSO_WM_UNIT_FILL_FORE_SCHEMECOLOR_INDEX" val="5"/>
  <p:tag name="KSO_WM_UNIT_FILL_TYPE" val="1"/>
  <p:tag name="KSO_WM_UNIT_TEXT_FILL_FORE_SCHEMECOLOR_INDEX" val="13"/>
  <p:tag name="KSO_WM_UNIT_TEXT_FILL_TYPE" val="1"/>
</p:tagLst>
</file>

<file path=ppt/theme/theme1.xml><?xml version="1.0" encoding="utf-8"?>
<a:theme xmlns:a="http://schemas.openxmlformats.org/drawingml/2006/main" name="第一PPT，www.1ppt.com">
  <a:themeElements>
    <a:clrScheme name="Office">
      <a:dk1>
        <a:srgbClr val="000000"/>
      </a:dk1>
      <a:lt1>
        <a:srgbClr val="FFFFFF"/>
      </a:lt1>
      <a:dk2>
        <a:srgbClr val="1F497D"/>
      </a:dk2>
      <a:lt2>
        <a:srgbClr val="EEECE1"/>
      </a:lt2>
      <a:accent1>
        <a:srgbClr val="4F81BD"/>
      </a:accent1>
      <a:accent2>
        <a:srgbClr val="2F4C70"/>
      </a:accent2>
      <a:accent3>
        <a:srgbClr val="BDB04F"/>
      </a:accent3>
      <a:accent4>
        <a:srgbClr val="707070"/>
      </a:accent4>
      <a:accent5>
        <a:srgbClr val="424242"/>
      </a:accent5>
      <a:accent6>
        <a:srgbClr val="BDBDBD"/>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2F4C70"/>
    </a:accent2>
    <a:accent3>
      <a:srgbClr val="BDB04F"/>
    </a:accent3>
    <a:accent4>
      <a:srgbClr val="707070"/>
    </a:accent4>
    <a:accent5>
      <a:srgbClr val="424242"/>
    </a:accent5>
    <a:accent6>
      <a:srgbClr val="BDBDBD"/>
    </a:accent6>
    <a:hlink>
      <a:srgbClr val="0000FF"/>
    </a:hlink>
    <a:folHlink>
      <a:srgbClr val="800080"/>
    </a:folHlink>
  </a:clrScheme>
</a:themeOverride>
</file>

<file path=ppt/theme/themeOverride10.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2F4C70"/>
    </a:accent2>
    <a:accent3>
      <a:srgbClr val="BDB04F"/>
    </a:accent3>
    <a:accent4>
      <a:srgbClr val="707070"/>
    </a:accent4>
    <a:accent5>
      <a:srgbClr val="424242"/>
    </a:accent5>
    <a:accent6>
      <a:srgbClr val="BDBDBD"/>
    </a:accent6>
    <a:hlink>
      <a:srgbClr val="0000FF"/>
    </a:hlink>
    <a:folHlink>
      <a:srgbClr val="800080"/>
    </a:folHlink>
  </a:clrScheme>
</a:themeOverride>
</file>

<file path=ppt/theme/themeOverride11.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2F4C70"/>
    </a:accent2>
    <a:accent3>
      <a:srgbClr val="BDB04F"/>
    </a:accent3>
    <a:accent4>
      <a:srgbClr val="707070"/>
    </a:accent4>
    <a:accent5>
      <a:srgbClr val="424242"/>
    </a:accent5>
    <a:accent6>
      <a:srgbClr val="BDBDBD"/>
    </a:accent6>
    <a:hlink>
      <a:srgbClr val="0000FF"/>
    </a:hlink>
    <a:folHlink>
      <a:srgbClr val="800080"/>
    </a:folHlink>
  </a:clrScheme>
</a:themeOverride>
</file>

<file path=ppt/theme/themeOverride12.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2F4C70"/>
    </a:accent2>
    <a:accent3>
      <a:srgbClr val="BDB04F"/>
    </a:accent3>
    <a:accent4>
      <a:srgbClr val="707070"/>
    </a:accent4>
    <a:accent5>
      <a:srgbClr val="424242"/>
    </a:accent5>
    <a:accent6>
      <a:srgbClr val="BDBDBD"/>
    </a:accent6>
    <a:hlink>
      <a:srgbClr val="0000FF"/>
    </a:hlink>
    <a:folHlink>
      <a:srgbClr val="800080"/>
    </a:folHlink>
  </a:clrScheme>
</a:themeOverride>
</file>

<file path=ppt/theme/themeOverride2.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2F4C70"/>
    </a:accent2>
    <a:accent3>
      <a:srgbClr val="BDB04F"/>
    </a:accent3>
    <a:accent4>
      <a:srgbClr val="707070"/>
    </a:accent4>
    <a:accent5>
      <a:srgbClr val="424242"/>
    </a:accent5>
    <a:accent6>
      <a:srgbClr val="BDBDBD"/>
    </a:accent6>
    <a:hlink>
      <a:srgbClr val="0000FF"/>
    </a:hlink>
    <a:folHlink>
      <a:srgbClr val="800080"/>
    </a:folHlink>
  </a:clrScheme>
</a:themeOverride>
</file>

<file path=ppt/theme/themeOverride3.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2F4C70"/>
    </a:accent2>
    <a:accent3>
      <a:srgbClr val="BDB04F"/>
    </a:accent3>
    <a:accent4>
      <a:srgbClr val="707070"/>
    </a:accent4>
    <a:accent5>
      <a:srgbClr val="424242"/>
    </a:accent5>
    <a:accent6>
      <a:srgbClr val="BDBDBD"/>
    </a:accent6>
    <a:hlink>
      <a:srgbClr val="0000FF"/>
    </a:hlink>
    <a:folHlink>
      <a:srgbClr val="800080"/>
    </a:folHlink>
  </a:clrScheme>
</a:themeOverride>
</file>

<file path=ppt/theme/themeOverride4.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2F4C70"/>
    </a:accent2>
    <a:accent3>
      <a:srgbClr val="BDB04F"/>
    </a:accent3>
    <a:accent4>
      <a:srgbClr val="707070"/>
    </a:accent4>
    <a:accent5>
      <a:srgbClr val="424242"/>
    </a:accent5>
    <a:accent6>
      <a:srgbClr val="BDBDBD"/>
    </a:accent6>
    <a:hlink>
      <a:srgbClr val="0000FF"/>
    </a:hlink>
    <a:folHlink>
      <a:srgbClr val="800080"/>
    </a:folHlink>
  </a:clrScheme>
</a:themeOverride>
</file>

<file path=ppt/theme/themeOverride5.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2F4C70"/>
    </a:accent2>
    <a:accent3>
      <a:srgbClr val="BDB04F"/>
    </a:accent3>
    <a:accent4>
      <a:srgbClr val="707070"/>
    </a:accent4>
    <a:accent5>
      <a:srgbClr val="424242"/>
    </a:accent5>
    <a:accent6>
      <a:srgbClr val="BDBDBD"/>
    </a:accent6>
    <a:hlink>
      <a:srgbClr val="0000FF"/>
    </a:hlink>
    <a:folHlink>
      <a:srgbClr val="800080"/>
    </a:folHlink>
  </a:clrScheme>
</a:themeOverride>
</file>

<file path=ppt/theme/themeOverride6.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2F4C70"/>
    </a:accent2>
    <a:accent3>
      <a:srgbClr val="BDB04F"/>
    </a:accent3>
    <a:accent4>
      <a:srgbClr val="707070"/>
    </a:accent4>
    <a:accent5>
      <a:srgbClr val="424242"/>
    </a:accent5>
    <a:accent6>
      <a:srgbClr val="BDBDBD"/>
    </a:accent6>
    <a:hlink>
      <a:srgbClr val="0000FF"/>
    </a:hlink>
    <a:folHlink>
      <a:srgbClr val="800080"/>
    </a:folHlink>
  </a:clrScheme>
</a:themeOverride>
</file>

<file path=ppt/theme/themeOverride7.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2F4C70"/>
    </a:accent2>
    <a:accent3>
      <a:srgbClr val="BDB04F"/>
    </a:accent3>
    <a:accent4>
      <a:srgbClr val="707070"/>
    </a:accent4>
    <a:accent5>
      <a:srgbClr val="424242"/>
    </a:accent5>
    <a:accent6>
      <a:srgbClr val="BDBDBD"/>
    </a:accent6>
    <a:hlink>
      <a:srgbClr val="0000FF"/>
    </a:hlink>
    <a:folHlink>
      <a:srgbClr val="800080"/>
    </a:folHlink>
  </a:clrScheme>
</a:themeOverride>
</file>

<file path=ppt/theme/themeOverride8.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2F4C70"/>
    </a:accent2>
    <a:accent3>
      <a:srgbClr val="BDB04F"/>
    </a:accent3>
    <a:accent4>
      <a:srgbClr val="707070"/>
    </a:accent4>
    <a:accent5>
      <a:srgbClr val="424242"/>
    </a:accent5>
    <a:accent6>
      <a:srgbClr val="BDBDBD"/>
    </a:accent6>
    <a:hlink>
      <a:srgbClr val="0000FF"/>
    </a:hlink>
    <a:folHlink>
      <a:srgbClr val="800080"/>
    </a:folHlink>
  </a:clrScheme>
</a:themeOverride>
</file>

<file path=ppt/theme/themeOverride9.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2F4C70"/>
    </a:accent2>
    <a:accent3>
      <a:srgbClr val="BDB04F"/>
    </a:accent3>
    <a:accent4>
      <a:srgbClr val="707070"/>
    </a:accent4>
    <a:accent5>
      <a:srgbClr val="424242"/>
    </a:accent5>
    <a:accent6>
      <a:srgbClr val="BDBDBD"/>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3018</Words>
  <Application>WPS 演示</Application>
  <PresentationFormat>全屏显示(16:9)</PresentationFormat>
  <Paragraphs>324</Paragraphs>
  <Slides>31</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31</vt:i4>
      </vt:variant>
    </vt:vector>
  </HeadingPairs>
  <TitlesOfParts>
    <vt:vector size="46" baseType="lpstr">
      <vt:lpstr>Arial</vt:lpstr>
      <vt:lpstr>宋体</vt:lpstr>
      <vt:lpstr>Wingdings</vt:lpstr>
      <vt:lpstr>AvantGarde Md BT</vt:lpstr>
      <vt:lpstr>Segoe Print</vt:lpstr>
      <vt:lpstr>仿宋_GB2312</vt:lpstr>
      <vt:lpstr>微软雅黑</vt:lpstr>
      <vt:lpstr>Avant GardeBook</vt:lpstr>
      <vt:lpstr>华文黑体</vt:lpstr>
      <vt:lpstr>黑体</vt:lpstr>
      <vt:lpstr>Calibri</vt:lpstr>
      <vt:lpstr>Arial Unicode MS</vt:lpstr>
      <vt:lpstr>Calibri Light</vt:lpstr>
      <vt:lpstr>仿宋</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user</dc:creator>
  <cp:keywords>user</cp:keywords>
  <cp:lastModifiedBy>Aimeelina</cp:lastModifiedBy>
  <cp:revision>82</cp:revision>
  <dcterms:created xsi:type="dcterms:W3CDTF">2015-10-13T09:44:00Z</dcterms:created>
  <dcterms:modified xsi:type="dcterms:W3CDTF">2019-10-23T07:00:24Z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2052-11.1.0.9022</vt:lpwstr>
  </property>
</Properties>
</file>